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380" r:id="rId8"/>
    <p:sldId id="264" r:id="rId9"/>
    <p:sldId id="403" r:id="rId10"/>
    <p:sldId id="395" r:id="rId11"/>
    <p:sldId id="396" r:id="rId12"/>
    <p:sldId id="386" r:id="rId13"/>
    <p:sldId id="382" r:id="rId14"/>
    <p:sldId id="404" r:id="rId15"/>
    <p:sldId id="405" r:id="rId16"/>
    <p:sldId id="407" r:id="rId17"/>
    <p:sldId id="406" r:id="rId18"/>
    <p:sldId id="388" r:id="rId19"/>
    <p:sldId id="387" r:id="rId20"/>
    <p:sldId id="262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A4B7D04-507C-4939-8D58-349295814D69}">
          <p14:sldIdLst>
            <p14:sldId id="256"/>
            <p14:sldId id="257"/>
            <p14:sldId id="259"/>
            <p14:sldId id="380"/>
            <p14:sldId id="264"/>
            <p14:sldId id="403"/>
            <p14:sldId id="395"/>
            <p14:sldId id="396"/>
            <p14:sldId id="386"/>
            <p14:sldId id="382"/>
            <p14:sldId id="404"/>
            <p14:sldId id="405"/>
            <p14:sldId id="407"/>
            <p14:sldId id="406"/>
            <p14:sldId id="388"/>
            <p14:sldId id="387"/>
          </p14:sldIdLst>
        </p14:section>
        <p14:section name="Sección sin título" id="{4685FAF9-F19D-408D-B626-5C445514C445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82C"/>
    <a:srgbClr val="73B700"/>
    <a:srgbClr val="800000"/>
    <a:srgbClr val="FFCC66"/>
    <a:srgbClr val="FFE3D5"/>
    <a:srgbClr val="FF9999"/>
    <a:srgbClr val="005D26"/>
    <a:srgbClr val="015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F79CC-CB85-43A5-BBFC-FFE4A3C529AD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16328FA-2CDE-466A-BD1E-02B624A917BD}">
      <dgm:prSet phldrT="[Texto]" custT="1"/>
      <dgm:spPr/>
      <dgm:t>
        <a:bodyPr/>
        <a:lstStyle/>
        <a:p>
          <a:r>
            <a:rPr lang="es-CO" sz="1700" dirty="0"/>
            <a:t>Calzado inadecuado</a:t>
          </a:r>
        </a:p>
      </dgm:t>
    </dgm:pt>
    <dgm:pt modelId="{CA7AB0D3-4E35-430F-A29A-6F409068BBD7}" type="parTrans" cxnId="{8B8EBFBE-0C2A-43D0-A0D6-0CE517DA621A}">
      <dgm:prSet/>
      <dgm:spPr/>
      <dgm:t>
        <a:bodyPr/>
        <a:lstStyle/>
        <a:p>
          <a:endParaRPr lang="es-CO"/>
        </a:p>
      </dgm:t>
    </dgm:pt>
    <dgm:pt modelId="{1E0FA46C-E9AC-482B-8AC8-FB900F36A7AC}" type="sibTrans" cxnId="{8B8EBFBE-0C2A-43D0-A0D6-0CE517DA621A}">
      <dgm:prSet/>
      <dgm:spPr/>
      <dgm:t>
        <a:bodyPr/>
        <a:lstStyle/>
        <a:p>
          <a:endParaRPr lang="es-CO"/>
        </a:p>
      </dgm:t>
    </dgm:pt>
    <dgm:pt modelId="{F28003F5-AC79-4EEC-8C43-19EE1569D79E}">
      <dgm:prSet phldrT="[Texto]" custT="1"/>
      <dgm:spPr/>
      <dgm:t>
        <a:bodyPr/>
        <a:lstStyle/>
        <a:p>
          <a:r>
            <a:rPr lang="es-CO" sz="1700" dirty="0"/>
            <a:t>Espacios con obstáculos </a:t>
          </a:r>
        </a:p>
      </dgm:t>
    </dgm:pt>
    <dgm:pt modelId="{F4D3EFB6-2C79-4F3D-9F82-A503C8BEFC09}" type="parTrans" cxnId="{2A7E3739-5589-4091-B2EF-13D390E25A24}">
      <dgm:prSet/>
      <dgm:spPr/>
      <dgm:t>
        <a:bodyPr/>
        <a:lstStyle/>
        <a:p>
          <a:endParaRPr lang="es-CO"/>
        </a:p>
      </dgm:t>
    </dgm:pt>
    <dgm:pt modelId="{7945A6A8-AB3E-4A13-8C71-572217B9F38A}" type="sibTrans" cxnId="{2A7E3739-5589-4091-B2EF-13D390E25A24}">
      <dgm:prSet/>
      <dgm:spPr/>
      <dgm:t>
        <a:bodyPr/>
        <a:lstStyle/>
        <a:p>
          <a:endParaRPr lang="es-CO"/>
        </a:p>
      </dgm:t>
    </dgm:pt>
    <dgm:pt modelId="{5E8E52AE-2F2F-4AE4-9507-B7FD43711FDF}">
      <dgm:prSet phldrT="[Texto]" custT="1"/>
      <dgm:spPr/>
      <dgm:t>
        <a:bodyPr/>
        <a:lstStyle/>
        <a:p>
          <a:r>
            <a:rPr lang="es-ES" sz="1700" dirty="0"/>
            <a:t>Manchas de aceite u otras sustancias en el piso. </a:t>
          </a:r>
          <a:endParaRPr lang="es-CO" sz="1700" dirty="0"/>
        </a:p>
      </dgm:t>
    </dgm:pt>
    <dgm:pt modelId="{5212A156-C20A-40A5-880C-FAD557DC1571}" type="parTrans" cxnId="{6239EC18-730F-4C52-AD83-931271EDE8E7}">
      <dgm:prSet/>
      <dgm:spPr/>
      <dgm:t>
        <a:bodyPr/>
        <a:lstStyle/>
        <a:p>
          <a:endParaRPr lang="es-CO"/>
        </a:p>
      </dgm:t>
    </dgm:pt>
    <dgm:pt modelId="{21A4D57C-9FF4-4BB3-9FD6-666D8A68701C}" type="sibTrans" cxnId="{6239EC18-730F-4C52-AD83-931271EDE8E7}">
      <dgm:prSet/>
      <dgm:spPr/>
      <dgm:t>
        <a:bodyPr/>
        <a:lstStyle/>
        <a:p>
          <a:endParaRPr lang="es-CO"/>
        </a:p>
      </dgm:t>
    </dgm:pt>
    <dgm:pt modelId="{953C5FDA-4548-44F5-95A0-7A9D9843CC46}">
      <dgm:prSet custT="1"/>
      <dgm:spPr/>
      <dgm:t>
        <a:bodyPr/>
        <a:lstStyle/>
        <a:p>
          <a:r>
            <a:rPr lang="es-CO" sz="1400" dirty="0"/>
            <a:t>Piso o escaleras deslizantes: encerado, mojado, enjabonado, resbaloso, desgastado, cuarteado, roto.</a:t>
          </a:r>
        </a:p>
      </dgm:t>
    </dgm:pt>
    <dgm:pt modelId="{5AEB7C97-CD4E-4461-B284-17097C5F6494}" type="parTrans" cxnId="{8D46744C-B113-4D90-846C-150EC7F4A519}">
      <dgm:prSet/>
      <dgm:spPr/>
      <dgm:t>
        <a:bodyPr/>
        <a:lstStyle/>
        <a:p>
          <a:endParaRPr lang="es-CO"/>
        </a:p>
      </dgm:t>
    </dgm:pt>
    <dgm:pt modelId="{B9F3C292-8105-4AC1-8F79-84D9FA50FF51}" type="sibTrans" cxnId="{8D46744C-B113-4D90-846C-150EC7F4A519}">
      <dgm:prSet/>
      <dgm:spPr/>
      <dgm:t>
        <a:bodyPr/>
        <a:lstStyle/>
        <a:p>
          <a:endParaRPr lang="es-CO"/>
        </a:p>
      </dgm:t>
    </dgm:pt>
    <dgm:pt modelId="{724AE47C-7E9F-4046-8FE2-5B1481EA9B90}" type="pres">
      <dgm:prSet presAssocID="{A1FF79CC-CB85-43A5-BBFC-FFE4A3C529AD}" presName="Name0" presStyleCnt="0">
        <dgm:presLayoutVars>
          <dgm:dir/>
          <dgm:resizeHandles val="exact"/>
        </dgm:presLayoutVars>
      </dgm:prSet>
      <dgm:spPr/>
    </dgm:pt>
    <dgm:pt modelId="{942842C0-813F-4D24-9131-40881A9008B0}" type="pres">
      <dgm:prSet presAssocID="{A1FF79CC-CB85-43A5-BBFC-FFE4A3C529AD}" presName="bkgdShp" presStyleLbl="alignAccFollowNode1" presStyleIdx="0" presStyleCnt="1" custLinFactNeighborY="-1680"/>
      <dgm:spPr/>
    </dgm:pt>
    <dgm:pt modelId="{25922CDE-36A7-4B7A-9B4E-B6D6DB99C725}" type="pres">
      <dgm:prSet presAssocID="{A1FF79CC-CB85-43A5-BBFC-FFE4A3C529AD}" presName="linComp" presStyleCnt="0"/>
      <dgm:spPr/>
    </dgm:pt>
    <dgm:pt modelId="{C801A4F2-31C3-4FF2-A9FC-380F2CBB1AF2}" type="pres">
      <dgm:prSet presAssocID="{416328FA-2CDE-466A-BD1E-02B624A917BD}" presName="compNode" presStyleCnt="0"/>
      <dgm:spPr/>
    </dgm:pt>
    <dgm:pt modelId="{69E2F7FA-176D-4DB0-B15C-638DB3D5E5B4}" type="pres">
      <dgm:prSet presAssocID="{416328FA-2CDE-466A-BD1E-02B624A917BD}" presName="node" presStyleLbl="node1" presStyleIdx="0" presStyleCnt="4">
        <dgm:presLayoutVars>
          <dgm:bulletEnabled val="1"/>
        </dgm:presLayoutVars>
      </dgm:prSet>
      <dgm:spPr/>
    </dgm:pt>
    <dgm:pt modelId="{E0BCD067-E229-4C8D-9259-23FCC17CBD7C}" type="pres">
      <dgm:prSet presAssocID="{416328FA-2CDE-466A-BD1E-02B624A917BD}" presName="invisiNode" presStyleLbl="node1" presStyleIdx="0" presStyleCnt="4"/>
      <dgm:spPr/>
    </dgm:pt>
    <dgm:pt modelId="{ADEC53B6-79FF-49A5-98A9-547934DE852F}" type="pres">
      <dgm:prSet presAssocID="{416328FA-2CDE-466A-BD1E-02B624A917BD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47000" r="-47000"/>
          </a:stretch>
        </a:blipFill>
      </dgm:spPr>
    </dgm:pt>
    <dgm:pt modelId="{7CE65273-BF22-4F62-88EC-6EAA78477142}" type="pres">
      <dgm:prSet presAssocID="{1E0FA46C-E9AC-482B-8AC8-FB900F36A7AC}" presName="sibTrans" presStyleLbl="sibTrans2D1" presStyleIdx="0" presStyleCnt="0"/>
      <dgm:spPr/>
    </dgm:pt>
    <dgm:pt modelId="{24EB5DE7-753D-47F9-A5E1-BA2AF763000F}" type="pres">
      <dgm:prSet presAssocID="{F28003F5-AC79-4EEC-8C43-19EE1569D79E}" presName="compNode" presStyleCnt="0"/>
      <dgm:spPr/>
    </dgm:pt>
    <dgm:pt modelId="{E439F9BE-D26D-4847-A0AD-586421153524}" type="pres">
      <dgm:prSet presAssocID="{F28003F5-AC79-4EEC-8C43-19EE1569D79E}" presName="node" presStyleLbl="node1" presStyleIdx="1" presStyleCnt="4" custLinFactNeighborX="553">
        <dgm:presLayoutVars>
          <dgm:bulletEnabled val="1"/>
        </dgm:presLayoutVars>
      </dgm:prSet>
      <dgm:spPr/>
    </dgm:pt>
    <dgm:pt modelId="{30A596E4-3FD1-422F-8B33-E99E15D55B6B}" type="pres">
      <dgm:prSet presAssocID="{F28003F5-AC79-4EEC-8C43-19EE1569D79E}" presName="invisiNode" presStyleLbl="node1" presStyleIdx="1" presStyleCnt="4"/>
      <dgm:spPr/>
    </dgm:pt>
    <dgm:pt modelId="{71CE5CEB-A087-47B2-A9B6-67180D40D9DB}" type="pres">
      <dgm:prSet presAssocID="{F28003F5-AC79-4EEC-8C43-19EE1569D79E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84FB88BD-C4E3-4DF9-B9FB-2094A83E33A2}" type="pres">
      <dgm:prSet presAssocID="{7945A6A8-AB3E-4A13-8C71-572217B9F38A}" presName="sibTrans" presStyleLbl="sibTrans2D1" presStyleIdx="0" presStyleCnt="0"/>
      <dgm:spPr/>
    </dgm:pt>
    <dgm:pt modelId="{A2D60CBD-EE59-4F05-819C-3572F6B40F91}" type="pres">
      <dgm:prSet presAssocID="{953C5FDA-4548-44F5-95A0-7A9D9843CC46}" presName="compNode" presStyleCnt="0"/>
      <dgm:spPr/>
    </dgm:pt>
    <dgm:pt modelId="{F420FD4A-86A3-4B34-B60F-EAAF6D9091EB}" type="pres">
      <dgm:prSet presAssocID="{953C5FDA-4548-44F5-95A0-7A9D9843CC46}" presName="node" presStyleLbl="node1" presStyleIdx="2" presStyleCnt="4">
        <dgm:presLayoutVars>
          <dgm:bulletEnabled val="1"/>
        </dgm:presLayoutVars>
      </dgm:prSet>
      <dgm:spPr/>
    </dgm:pt>
    <dgm:pt modelId="{C3CF1FF9-60F5-4A94-8F02-E76993837805}" type="pres">
      <dgm:prSet presAssocID="{953C5FDA-4548-44F5-95A0-7A9D9843CC46}" presName="invisiNode" presStyleLbl="node1" presStyleIdx="2" presStyleCnt="4"/>
      <dgm:spPr/>
    </dgm:pt>
    <dgm:pt modelId="{98CCAE27-24C4-4A44-9449-173F46ABA378}" type="pres">
      <dgm:prSet presAssocID="{953C5FDA-4548-44F5-95A0-7A9D9843CC46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</dgm:spPr>
    </dgm:pt>
    <dgm:pt modelId="{802A7DD4-05BE-4657-8D57-C69569F0F53C}" type="pres">
      <dgm:prSet presAssocID="{B9F3C292-8105-4AC1-8F79-84D9FA50FF51}" presName="sibTrans" presStyleLbl="sibTrans2D1" presStyleIdx="0" presStyleCnt="0"/>
      <dgm:spPr/>
    </dgm:pt>
    <dgm:pt modelId="{CC64DFBF-54F3-46F5-8282-37C2C250B3CD}" type="pres">
      <dgm:prSet presAssocID="{5E8E52AE-2F2F-4AE4-9507-B7FD43711FDF}" presName="compNode" presStyleCnt="0"/>
      <dgm:spPr/>
    </dgm:pt>
    <dgm:pt modelId="{69CB1F2F-0219-452D-9509-07CAE6089346}" type="pres">
      <dgm:prSet presAssocID="{5E8E52AE-2F2F-4AE4-9507-B7FD43711FDF}" presName="node" presStyleLbl="node1" presStyleIdx="3" presStyleCnt="4">
        <dgm:presLayoutVars>
          <dgm:bulletEnabled val="1"/>
        </dgm:presLayoutVars>
      </dgm:prSet>
      <dgm:spPr/>
    </dgm:pt>
    <dgm:pt modelId="{D27A4992-086D-4162-BBE0-6E159C939A64}" type="pres">
      <dgm:prSet presAssocID="{5E8E52AE-2F2F-4AE4-9507-B7FD43711FDF}" presName="invisiNode" presStyleLbl="node1" presStyleIdx="3" presStyleCnt="4"/>
      <dgm:spPr/>
    </dgm:pt>
    <dgm:pt modelId="{9550AE95-A613-4E37-824A-53A0DFCEAAFC}" type="pres">
      <dgm:prSet presAssocID="{5E8E52AE-2F2F-4AE4-9507-B7FD43711FDF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</dgm:ptLst>
  <dgm:cxnLst>
    <dgm:cxn modelId="{CF13990A-D97D-49C8-85D8-3C4506E2DB71}" type="presOf" srcId="{1E0FA46C-E9AC-482B-8AC8-FB900F36A7AC}" destId="{7CE65273-BF22-4F62-88EC-6EAA78477142}" srcOrd="0" destOrd="0" presId="urn:microsoft.com/office/officeart/2005/8/layout/pList2"/>
    <dgm:cxn modelId="{82819A11-25B8-4E22-A10A-4FC257B4227F}" type="presOf" srcId="{A1FF79CC-CB85-43A5-BBFC-FFE4A3C529AD}" destId="{724AE47C-7E9F-4046-8FE2-5B1481EA9B90}" srcOrd="0" destOrd="0" presId="urn:microsoft.com/office/officeart/2005/8/layout/pList2"/>
    <dgm:cxn modelId="{DBF8D715-B66C-4B86-ACF3-8925840D96DE}" type="presOf" srcId="{416328FA-2CDE-466A-BD1E-02B624A917BD}" destId="{69E2F7FA-176D-4DB0-B15C-638DB3D5E5B4}" srcOrd="0" destOrd="0" presId="urn:microsoft.com/office/officeart/2005/8/layout/pList2"/>
    <dgm:cxn modelId="{6239EC18-730F-4C52-AD83-931271EDE8E7}" srcId="{A1FF79CC-CB85-43A5-BBFC-FFE4A3C529AD}" destId="{5E8E52AE-2F2F-4AE4-9507-B7FD43711FDF}" srcOrd="3" destOrd="0" parTransId="{5212A156-C20A-40A5-880C-FAD557DC1571}" sibTransId="{21A4D57C-9FF4-4BB3-9FD6-666D8A68701C}"/>
    <dgm:cxn modelId="{2A7E3739-5589-4091-B2EF-13D390E25A24}" srcId="{A1FF79CC-CB85-43A5-BBFC-FFE4A3C529AD}" destId="{F28003F5-AC79-4EEC-8C43-19EE1569D79E}" srcOrd="1" destOrd="0" parTransId="{F4D3EFB6-2C79-4F3D-9F82-A503C8BEFC09}" sibTransId="{7945A6A8-AB3E-4A13-8C71-572217B9F38A}"/>
    <dgm:cxn modelId="{2144AE5F-30B4-4336-B970-4DDFFDF0592C}" type="presOf" srcId="{5E8E52AE-2F2F-4AE4-9507-B7FD43711FDF}" destId="{69CB1F2F-0219-452D-9509-07CAE6089346}" srcOrd="0" destOrd="0" presId="urn:microsoft.com/office/officeart/2005/8/layout/pList2"/>
    <dgm:cxn modelId="{AB18C967-9332-4356-AE31-6FD946F553F3}" type="presOf" srcId="{953C5FDA-4548-44F5-95A0-7A9D9843CC46}" destId="{F420FD4A-86A3-4B34-B60F-EAAF6D9091EB}" srcOrd="0" destOrd="0" presId="urn:microsoft.com/office/officeart/2005/8/layout/pList2"/>
    <dgm:cxn modelId="{8D46744C-B113-4D90-846C-150EC7F4A519}" srcId="{A1FF79CC-CB85-43A5-BBFC-FFE4A3C529AD}" destId="{953C5FDA-4548-44F5-95A0-7A9D9843CC46}" srcOrd="2" destOrd="0" parTransId="{5AEB7C97-CD4E-4461-B284-17097C5F6494}" sibTransId="{B9F3C292-8105-4AC1-8F79-84D9FA50FF51}"/>
    <dgm:cxn modelId="{6DE63354-D69E-40EE-A9B4-C1245607FA94}" type="presOf" srcId="{7945A6A8-AB3E-4A13-8C71-572217B9F38A}" destId="{84FB88BD-C4E3-4DF9-B9FB-2094A83E33A2}" srcOrd="0" destOrd="0" presId="urn:microsoft.com/office/officeart/2005/8/layout/pList2"/>
    <dgm:cxn modelId="{F883F0AF-7E81-4E58-8BF7-D1C0285662F8}" type="presOf" srcId="{B9F3C292-8105-4AC1-8F79-84D9FA50FF51}" destId="{802A7DD4-05BE-4657-8D57-C69569F0F53C}" srcOrd="0" destOrd="0" presId="urn:microsoft.com/office/officeart/2005/8/layout/pList2"/>
    <dgm:cxn modelId="{8B8EBFBE-0C2A-43D0-A0D6-0CE517DA621A}" srcId="{A1FF79CC-CB85-43A5-BBFC-FFE4A3C529AD}" destId="{416328FA-2CDE-466A-BD1E-02B624A917BD}" srcOrd="0" destOrd="0" parTransId="{CA7AB0D3-4E35-430F-A29A-6F409068BBD7}" sibTransId="{1E0FA46C-E9AC-482B-8AC8-FB900F36A7AC}"/>
    <dgm:cxn modelId="{5F97EDFD-BA85-403C-BB4E-4A4712E82123}" type="presOf" srcId="{F28003F5-AC79-4EEC-8C43-19EE1569D79E}" destId="{E439F9BE-D26D-4847-A0AD-586421153524}" srcOrd="0" destOrd="0" presId="urn:microsoft.com/office/officeart/2005/8/layout/pList2"/>
    <dgm:cxn modelId="{F9500109-E081-42D3-955F-A0CEFA4ACEE4}" type="presParOf" srcId="{724AE47C-7E9F-4046-8FE2-5B1481EA9B90}" destId="{942842C0-813F-4D24-9131-40881A9008B0}" srcOrd="0" destOrd="0" presId="urn:microsoft.com/office/officeart/2005/8/layout/pList2"/>
    <dgm:cxn modelId="{51BF1FE5-8FA4-4201-B02A-F5A7B9682AE7}" type="presParOf" srcId="{724AE47C-7E9F-4046-8FE2-5B1481EA9B90}" destId="{25922CDE-36A7-4B7A-9B4E-B6D6DB99C725}" srcOrd="1" destOrd="0" presId="urn:microsoft.com/office/officeart/2005/8/layout/pList2"/>
    <dgm:cxn modelId="{A61D138C-BF01-4354-A77D-1AB42102BF28}" type="presParOf" srcId="{25922CDE-36A7-4B7A-9B4E-B6D6DB99C725}" destId="{C801A4F2-31C3-4FF2-A9FC-380F2CBB1AF2}" srcOrd="0" destOrd="0" presId="urn:microsoft.com/office/officeart/2005/8/layout/pList2"/>
    <dgm:cxn modelId="{F64043D4-39EA-4D27-B726-F7B3F154E241}" type="presParOf" srcId="{C801A4F2-31C3-4FF2-A9FC-380F2CBB1AF2}" destId="{69E2F7FA-176D-4DB0-B15C-638DB3D5E5B4}" srcOrd="0" destOrd="0" presId="urn:microsoft.com/office/officeart/2005/8/layout/pList2"/>
    <dgm:cxn modelId="{F2AA2C42-210C-415B-A389-030299F22327}" type="presParOf" srcId="{C801A4F2-31C3-4FF2-A9FC-380F2CBB1AF2}" destId="{E0BCD067-E229-4C8D-9259-23FCC17CBD7C}" srcOrd="1" destOrd="0" presId="urn:microsoft.com/office/officeart/2005/8/layout/pList2"/>
    <dgm:cxn modelId="{55EB7786-381A-4AFA-B5BA-D50BE9178605}" type="presParOf" srcId="{C801A4F2-31C3-4FF2-A9FC-380F2CBB1AF2}" destId="{ADEC53B6-79FF-49A5-98A9-547934DE852F}" srcOrd="2" destOrd="0" presId="urn:microsoft.com/office/officeart/2005/8/layout/pList2"/>
    <dgm:cxn modelId="{85B810D8-26A3-4754-8996-57CA70F4D82A}" type="presParOf" srcId="{25922CDE-36A7-4B7A-9B4E-B6D6DB99C725}" destId="{7CE65273-BF22-4F62-88EC-6EAA78477142}" srcOrd="1" destOrd="0" presId="urn:microsoft.com/office/officeart/2005/8/layout/pList2"/>
    <dgm:cxn modelId="{E58FBCCF-3A74-40D3-AEFB-67F5F9A3866A}" type="presParOf" srcId="{25922CDE-36A7-4B7A-9B4E-B6D6DB99C725}" destId="{24EB5DE7-753D-47F9-A5E1-BA2AF763000F}" srcOrd="2" destOrd="0" presId="urn:microsoft.com/office/officeart/2005/8/layout/pList2"/>
    <dgm:cxn modelId="{74AAA3BD-3D2E-497D-B30E-13249DA732D5}" type="presParOf" srcId="{24EB5DE7-753D-47F9-A5E1-BA2AF763000F}" destId="{E439F9BE-D26D-4847-A0AD-586421153524}" srcOrd="0" destOrd="0" presId="urn:microsoft.com/office/officeart/2005/8/layout/pList2"/>
    <dgm:cxn modelId="{6E808339-C48C-4D3F-8BC5-B9B5E1164B19}" type="presParOf" srcId="{24EB5DE7-753D-47F9-A5E1-BA2AF763000F}" destId="{30A596E4-3FD1-422F-8B33-E99E15D55B6B}" srcOrd="1" destOrd="0" presId="urn:microsoft.com/office/officeart/2005/8/layout/pList2"/>
    <dgm:cxn modelId="{4775EEC7-E304-4BF1-9D75-13467354BD3E}" type="presParOf" srcId="{24EB5DE7-753D-47F9-A5E1-BA2AF763000F}" destId="{71CE5CEB-A087-47B2-A9B6-67180D40D9DB}" srcOrd="2" destOrd="0" presId="urn:microsoft.com/office/officeart/2005/8/layout/pList2"/>
    <dgm:cxn modelId="{7BE625AF-439A-43D0-AB5A-8A7CF7579329}" type="presParOf" srcId="{25922CDE-36A7-4B7A-9B4E-B6D6DB99C725}" destId="{84FB88BD-C4E3-4DF9-B9FB-2094A83E33A2}" srcOrd="3" destOrd="0" presId="urn:microsoft.com/office/officeart/2005/8/layout/pList2"/>
    <dgm:cxn modelId="{EB7A0D43-1B05-404C-BD99-F79F1981C484}" type="presParOf" srcId="{25922CDE-36A7-4B7A-9B4E-B6D6DB99C725}" destId="{A2D60CBD-EE59-4F05-819C-3572F6B40F91}" srcOrd="4" destOrd="0" presId="urn:microsoft.com/office/officeart/2005/8/layout/pList2"/>
    <dgm:cxn modelId="{E4163BDC-ECB5-460A-B7A9-A310229CC8FE}" type="presParOf" srcId="{A2D60CBD-EE59-4F05-819C-3572F6B40F91}" destId="{F420FD4A-86A3-4B34-B60F-EAAF6D9091EB}" srcOrd="0" destOrd="0" presId="urn:microsoft.com/office/officeart/2005/8/layout/pList2"/>
    <dgm:cxn modelId="{CA49BD60-5B3C-4D6F-95C0-A952F21B66B5}" type="presParOf" srcId="{A2D60CBD-EE59-4F05-819C-3572F6B40F91}" destId="{C3CF1FF9-60F5-4A94-8F02-E76993837805}" srcOrd="1" destOrd="0" presId="urn:microsoft.com/office/officeart/2005/8/layout/pList2"/>
    <dgm:cxn modelId="{CE839207-FA65-4C06-A085-1E847FB90AE1}" type="presParOf" srcId="{A2D60CBD-EE59-4F05-819C-3572F6B40F91}" destId="{98CCAE27-24C4-4A44-9449-173F46ABA378}" srcOrd="2" destOrd="0" presId="urn:microsoft.com/office/officeart/2005/8/layout/pList2"/>
    <dgm:cxn modelId="{FAB5F827-E8F0-403E-A1B2-CA561B24A442}" type="presParOf" srcId="{25922CDE-36A7-4B7A-9B4E-B6D6DB99C725}" destId="{802A7DD4-05BE-4657-8D57-C69569F0F53C}" srcOrd="5" destOrd="0" presId="urn:microsoft.com/office/officeart/2005/8/layout/pList2"/>
    <dgm:cxn modelId="{5E3785CE-BBCB-4E1B-8210-6109F9A85766}" type="presParOf" srcId="{25922CDE-36A7-4B7A-9B4E-B6D6DB99C725}" destId="{CC64DFBF-54F3-46F5-8282-37C2C250B3CD}" srcOrd="6" destOrd="0" presId="urn:microsoft.com/office/officeart/2005/8/layout/pList2"/>
    <dgm:cxn modelId="{3866B067-E7EA-461A-B06F-A0588A94EF52}" type="presParOf" srcId="{CC64DFBF-54F3-46F5-8282-37C2C250B3CD}" destId="{69CB1F2F-0219-452D-9509-07CAE6089346}" srcOrd="0" destOrd="0" presId="urn:microsoft.com/office/officeart/2005/8/layout/pList2"/>
    <dgm:cxn modelId="{0F88AC9A-55EE-4C68-BC6A-4A70C3F2EAB1}" type="presParOf" srcId="{CC64DFBF-54F3-46F5-8282-37C2C250B3CD}" destId="{D27A4992-086D-4162-BBE0-6E159C939A64}" srcOrd="1" destOrd="0" presId="urn:microsoft.com/office/officeart/2005/8/layout/pList2"/>
    <dgm:cxn modelId="{B7DF136E-ADD8-4A83-82B9-F38D0400B803}" type="presParOf" srcId="{CC64DFBF-54F3-46F5-8282-37C2C250B3CD}" destId="{9550AE95-A613-4E37-824A-53A0DFCEAA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F3258-ACD0-4EAD-B423-E0383893965D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D328E3C-979F-40A6-8220-B69148C2850C}">
      <dgm:prSet phldrT="[Texto]" custT="1"/>
      <dgm:spPr/>
      <dgm:t>
        <a:bodyPr/>
        <a:lstStyle/>
        <a:p>
          <a:r>
            <a:rPr lang="es-CO" sz="2000" dirty="0"/>
            <a:t>Desorden en el área de trabajo, Falta de orden y aseo</a:t>
          </a:r>
        </a:p>
      </dgm:t>
    </dgm:pt>
    <dgm:pt modelId="{4C429993-2C87-4EF3-A0A7-19BC9BDA281D}" type="parTrans" cxnId="{8D08B508-3D07-4F44-B63F-ED8E156C658B}">
      <dgm:prSet/>
      <dgm:spPr/>
      <dgm:t>
        <a:bodyPr/>
        <a:lstStyle/>
        <a:p>
          <a:endParaRPr lang="es-CO"/>
        </a:p>
      </dgm:t>
    </dgm:pt>
    <dgm:pt modelId="{C368CF1A-4CE7-4243-ABBB-F5596AA9D5B7}" type="sibTrans" cxnId="{8D08B508-3D07-4F44-B63F-ED8E156C658B}">
      <dgm:prSet/>
      <dgm:spPr/>
      <dgm:t>
        <a:bodyPr/>
        <a:lstStyle/>
        <a:p>
          <a:endParaRPr lang="es-CO"/>
        </a:p>
      </dgm:t>
    </dgm:pt>
    <dgm:pt modelId="{D5A889AB-0DFD-453D-8E80-5CDF2A43DB47}">
      <dgm:prSet phldrT="[Texto]" custT="1"/>
      <dgm:spPr/>
      <dgm:t>
        <a:bodyPr/>
        <a:lstStyle/>
        <a:p>
          <a:r>
            <a:rPr lang="es-CO" sz="2000" dirty="0"/>
            <a:t>Iluminación Deficiente</a:t>
          </a:r>
        </a:p>
      </dgm:t>
    </dgm:pt>
    <dgm:pt modelId="{44588455-9289-4DDF-82F9-C587F5864FDB}" type="parTrans" cxnId="{D617F508-40D0-4C55-912F-4BF0F3AD9492}">
      <dgm:prSet/>
      <dgm:spPr/>
      <dgm:t>
        <a:bodyPr/>
        <a:lstStyle/>
        <a:p>
          <a:endParaRPr lang="es-CO"/>
        </a:p>
      </dgm:t>
    </dgm:pt>
    <dgm:pt modelId="{F00C7C44-A0A0-4A69-87F8-DCE34D187058}" type="sibTrans" cxnId="{D617F508-40D0-4C55-912F-4BF0F3AD9492}">
      <dgm:prSet/>
      <dgm:spPr/>
      <dgm:t>
        <a:bodyPr/>
        <a:lstStyle/>
        <a:p>
          <a:endParaRPr lang="es-CO"/>
        </a:p>
      </dgm:t>
    </dgm:pt>
    <dgm:pt modelId="{D3D90F87-D564-49EA-B244-14B1359F7CC9}">
      <dgm:prSet custT="1"/>
      <dgm:spPr/>
      <dgm:t>
        <a:bodyPr/>
        <a:lstStyle/>
        <a:p>
          <a:r>
            <a:rPr lang="es-ES" sz="2000" dirty="0"/>
            <a:t>Cables sueltos, sin entubar o sin organizar adecuadamente</a:t>
          </a:r>
          <a:endParaRPr lang="es-CO" sz="2000" dirty="0"/>
        </a:p>
      </dgm:t>
    </dgm:pt>
    <dgm:pt modelId="{3598FF7A-B6DE-4534-ACE8-CAFE1EAAD26E}" type="parTrans" cxnId="{491F259C-D18E-49CB-8194-99F9689C8D87}">
      <dgm:prSet/>
      <dgm:spPr/>
      <dgm:t>
        <a:bodyPr/>
        <a:lstStyle/>
        <a:p>
          <a:endParaRPr lang="es-CO"/>
        </a:p>
      </dgm:t>
    </dgm:pt>
    <dgm:pt modelId="{A05B2B61-6C88-4D39-8B34-01A10FD4EA01}" type="sibTrans" cxnId="{491F259C-D18E-49CB-8194-99F9689C8D87}">
      <dgm:prSet/>
      <dgm:spPr/>
      <dgm:t>
        <a:bodyPr/>
        <a:lstStyle/>
        <a:p>
          <a:endParaRPr lang="es-CO"/>
        </a:p>
      </dgm:t>
    </dgm:pt>
    <dgm:pt modelId="{1D81F997-972E-4560-B1EB-B8ACE0DCCFB5}" type="pres">
      <dgm:prSet presAssocID="{23FF3258-ACD0-4EAD-B423-E0383893965D}" presName="Name0" presStyleCnt="0">
        <dgm:presLayoutVars>
          <dgm:dir/>
          <dgm:resizeHandles val="exact"/>
        </dgm:presLayoutVars>
      </dgm:prSet>
      <dgm:spPr/>
    </dgm:pt>
    <dgm:pt modelId="{B7B2CEE5-D78C-4A11-A887-E67ADE4C6C7E}" type="pres">
      <dgm:prSet presAssocID="{23FF3258-ACD0-4EAD-B423-E0383893965D}" presName="bkgdShp" presStyleLbl="alignAccFollowNode1" presStyleIdx="0" presStyleCnt="1" custLinFactNeighborX="-2757" custLinFactNeighborY="-41786"/>
      <dgm:spPr/>
    </dgm:pt>
    <dgm:pt modelId="{09C55080-4991-4E97-9ED1-B7BB7C17B2C7}" type="pres">
      <dgm:prSet presAssocID="{23FF3258-ACD0-4EAD-B423-E0383893965D}" presName="linComp" presStyleCnt="0"/>
      <dgm:spPr/>
    </dgm:pt>
    <dgm:pt modelId="{95006C64-1297-4C7C-92BC-8CF9540BFA79}" type="pres">
      <dgm:prSet presAssocID="{2D328E3C-979F-40A6-8220-B69148C2850C}" presName="compNode" presStyleCnt="0"/>
      <dgm:spPr/>
    </dgm:pt>
    <dgm:pt modelId="{48BE9D4E-EA27-41B5-806D-69B48B99C0B4}" type="pres">
      <dgm:prSet presAssocID="{2D328E3C-979F-40A6-8220-B69148C2850C}" presName="node" presStyleLbl="node1" presStyleIdx="0" presStyleCnt="3">
        <dgm:presLayoutVars>
          <dgm:bulletEnabled val="1"/>
        </dgm:presLayoutVars>
      </dgm:prSet>
      <dgm:spPr/>
    </dgm:pt>
    <dgm:pt modelId="{AA3265B5-9CE8-4FDA-B8B5-2A6690791BC7}" type="pres">
      <dgm:prSet presAssocID="{2D328E3C-979F-40A6-8220-B69148C2850C}" presName="invisiNode" presStyleLbl="node1" presStyleIdx="0" presStyleCnt="3"/>
      <dgm:spPr/>
    </dgm:pt>
    <dgm:pt modelId="{030941A4-5ED7-44E6-B382-3D7AE8BFDAC4}" type="pres">
      <dgm:prSet presAssocID="{2D328E3C-979F-40A6-8220-B69148C2850C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4D5695FB-19CE-465B-AEDE-6A7C94138A75}" type="pres">
      <dgm:prSet presAssocID="{C368CF1A-4CE7-4243-ABBB-F5596AA9D5B7}" presName="sibTrans" presStyleLbl="sibTrans2D1" presStyleIdx="0" presStyleCnt="0"/>
      <dgm:spPr/>
    </dgm:pt>
    <dgm:pt modelId="{765B89B4-9828-4D34-9B31-987D697DB7A2}" type="pres">
      <dgm:prSet presAssocID="{D5A889AB-0DFD-453D-8E80-5CDF2A43DB47}" presName="compNode" presStyleCnt="0"/>
      <dgm:spPr/>
    </dgm:pt>
    <dgm:pt modelId="{77309D74-EA19-473E-9DCB-A61CCBEA9D5F}" type="pres">
      <dgm:prSet presAssocID="{D5A889AB-0DFD-453D-8E80-5CDF2A43DB47}" presName="node" presStyleLbl="node1" presStyleIdx="1" presStyleCnt="3">
        <dgm:presLayoutVars>
          <dgm:bulletEnabled val="1"/>
        </dgm:presLayoutVars>
      </dgm:prSet>
      <dgm:spPr/>
    </dgm:pt>
    <dgm:pt modelId="{6BA1EF7E-F278-4BA2-B6AD-D1F2AF249245}" type="pres">
      <dgm:prSet presAssocID="{D5A889AB-0DFD-453D-8E80-5CDF2A43DB47}" presName="invisiNode" presStyleLbl="node1" presStyleIdx="1" presStyleCnt="3"/>
      <dgm:spPr/>
    </dgm:pt>
    <dgm:pt modelId="{223B911B-ABE5-49D4-AF18-A55069694E3E}" type="pres">
      <dgm:prSet presAssocID="{D5A889AB-0DFD-453D-8E80-5CDF2A43DB47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39000" b="-39000"/>
          </a:stretch>
        </a:blipFill>
      </dgm:spPr>
    </dgm:pt>
    <dgm:pt modelId="{B7D411D3-BEAB-406D-BF6B-27C753A740EC}" type="pres">
      <dgm:prSet presAssocID="{F00C7C44-A0A0-4A69-87F8-DCE34D187058}" presName="sibTrans" presStyleLbl="sibTrans2D1" presStyleIdx="0" presStyleCnt="0"/>
      <dgm:spPr/>
    </dgm:pt>
    <dgm:pt modelId="{F3256974-A0B3-4168-AD62-8D843FEE6919}" type="pres">
      <dgm:prSet presAssocID="{D3D90F87-D564-49EA-B244-14B1359F7CC9}" presName="compNode" presStyleCnt="0"/>
      <dgm:spPr/>
    </dgm:pt>
    <dgm:pt modelId="{7121775C-6851-4E83-81E6-A42B412619C1}" type="pres">
      <dgm:prSet presAssocID="{D3D90F87-D564-49EA-B244-14B1359F7CC9}" presName="node" presStyleLbl="node1" presStyleIdx="2" presStyleCnt="3">
        <dgm:presLayoutVars>
          <dgm:bulletEnabled val="1"/>
        </dgm:presLayoutVars>
      </dgm:prSet>
      <dgm:spPr/>
    </dgm:pt>
    <dgm:pt modelId="{56BA1B7C-587B-4970-B66F-0E34A1B8BF62}" type="pres">
      <dgm:prSet presAssocID="{D3D90F87-D564-49EA-B244-14B1359F7CC9}" presName="invisiNode" presStyleLbl="node1" presStyleIdx="2" presStyleCnt="3"/>
      <dgm:spPr/>
    </dgm:pt>
    <dgm:pt modelId="{5A2E694D-EB64-4872-A5A0-772332EB47EC}" type="pres">
      <dgm:prSet presAssocID="{D3D90F87-D564-49EA-B244-14B1359F7CC9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8000" b="-18000"/>
          </a:stretch>
        </a:blipFill>
      </dgm:spPr>
    </dgm:pt>
  </dgm:ptLst>
  <dgm:cxnLst>
    <dgm:cxn modelId="{8D08B508-3D07-4F44-B63F-ED8E156C658B}" srcId="{23FF3258-ACD0-4EAD-B423-E0383893965D}" destId="{2D328E3C-979F-40A6-8220-B69148C2850C}" srcOrd="0" destOrd="0" parTransId="{4C429993-2C87-4EF3-A0A7-19BC9BDA281D}" sibTransId="{C368CF1A-4CE7-4243-ABBB-F5596AA9D5B7}"/>
    <dgm:cxn modelId="{D617F508-40D0-4C55-912F-4BF0F3AD9492}" srcId="{23FF3258-ACD0-4EAD-B423-E0383893965D}" destId="{D5A889AB-0DFD-453D-8E80-5CDF2A43DB47}" srcOrd="1" destOrd="0" parTransId="{44588455-9289-4DDF-82F9-C587F5864FDB}" sibTransId="{F00C7C44-A0A0-4A69-87F8-DCE34D187058}"/>
    <dgm:cxn modelId="{FC39B65D-B68C-4DAD-BFF4-DD3812F10F93}" type="presOf" srcId="{23FF3258-ACD0-4EAD-B423-E0383893965D}" destId="{1D81F997-972E-4560-B1EB-B8ACE0DCCFB5}" srcOrd="0" destOrd="0" presId="urn:microsoft.com/office/officeart/2005/8/layout/pList2"/>
    <dgm:cxn modelId="{491F259C-D18E-49CB-8194-99F9689C8D87}" srcId="{23FF3258-ACD0-4EAD-B423-E0383893965D}" destId="{D3D90F87-D564-49EA-B244-14B1359F7CC9}" srcOrd="2" destOrd="0" parTransId="{3598FF7A-B6DE-4534-ACE8-CAFE1EAAD26E}" sibTransId="{A05B2B61-6C88-4D39-8B34-01A10FD4EA01}"/>
    <dgm:cxn modelId="{09ED6A9E-A9BB-4D1F-A319-BD08FE6BF154}" type="presOf" srcId="{D5A889AB-0DFD-453D-8E80-5CDF2A43DB47}" destId="{77309D74-EA19-473E-9DCB-A61CCBEA9D5F}" srcOrd="0" destOrd="0" presId="urn:microsoft.com/office/officeart/2005/8/layout/pList2"/>
    <dgm:cxn modelId="{13BC09C4-C1E0-4F1C-AE62-CEEA911F0283}" type="presOf" srcId="{2D328E3C-979F-40A6-8220-B69148C2850C}" destId="{48BE9D4E-EA27-41B5-806D-69B48B99C0B4}" srcOrd="0" destOrd="0" presId="urn:microsoft.com/office/officeart/2005/8/layout/pList2"/>
    <dgm:cxn modelId="{A39185C4-7662-431C-B337-4FE047C9DC32}" type="presOf" srcId="{D3D90F87-D564-49EA-B244-14B1359F7CC9}" destId="{7121775C-6851-4E83-81E6-A42B412619C1}" srcOrd="0" destOrd="0" presId="urn:microsoft.com/office/officeart/2005/8/layout/pList2"/>
    <dgm:cxn modelId="{F82816E4-2BCF-4B07-88A0-DED3529515FC}" type="presOf" srcId="{F00C7C44-A0A0-4A69-87F8-DCE34D187058}" destId="{B7D411D3-BEAB-406D-BF6B-27C753A740EC}" srcOrd="0" destOrd="0" presId="urn:microsoft.com/office/officeart/2005/8/layout/pList2"/>
    <dgm:cxn modelId="{0919E5FD-2FBF-4F6D-90F5-28E11ABFD91A}" type="presOf" srcId="{C368CF1A-4CE7-4243-ABBB-F5596AA9D5B7}" destId="{4D5695FB-19CE-465B-AEDE-6A7C94138A75}" srcOrd="0" destOrd="0" presId="urn:microsoft.com/office/officeart/2005/8/layout/pList2"/>
    <dgm:cxn modelId="{E3C78988-B2BC-4FF2-B928-D319BEE55F3F}" type="presParOf" srcId="{1D81F997-972E-4560-B1EB-B8ACE0DCCFB5}" destId="{B7B2CEE5-D78C-4A11-A887-E67ADE4C6C7E}" srcOrd="0" destOrd="0" presId="urn:microsoft.com/office/officeart/2005/8/layout/pList2"/>
    <dgm:cxn modelId="{F7863EC4-0CDF-4C6A-8CEF-81F169CB15A6}" type="presParOf" srcId="{1D81F997-972E-4560-B1EB-B8ACE0DCCFB5}" destId="{09C55080-4991-4E97-9ED1-B7BB7C17B2C7}" srcOrd="1" destOrd="0" presId="urn:microsoft.com/office/officeart/2005/8/layout/pList2"/>
    <dgm:cxn modelId="{C07A1E9E-D72C-4F32-B162-5C2156896BFB}" type="presParOf" srcId="{09C55080-4991-4E97-9ED1-B7BB7C17B2C7}" destId="{95006C64-1297-4C7C-92BC-8CF9540BFA79}" srcOrd="0" destOrd="0" presId="urn:microsoft.com/office/officeart/2005/8/layout/pList2"/>
    <dgm:cxn modelId="{CED2488C-3F37-45BD-A0B9-43EB0C862E91}" type="presParOf" srcId="{95006C64-1297-4C7C-92BC-8CF9540BFA79}" destId="{48BE9D4E-EA27-41B5-806D-69B48B99C0B4}" srcOrd="0" destOrd="0" presId="urn:microsoft.com/office/officeart/2005/8/layout/pList2"/>
    <dgm:cxn modelId="{6AF0E7B0-298E-4598-8DA4-5E00F77E47E8}" type="presParOf" srcId="{95006C64-1297-4C7C-92BC-8CF9540BFA79}" destId="{AA3265B5-9CE8-4FDA-B8B5-2A6690791BC7}" srcOrd="1" destOrd="0" presId="urn:microsoft.com/office/officeart/2005/8/layout/pList2"/>
    <dgm:cxn modelId="{DC498800-79B7-4FFB-989C-92C13F4C8688}" type="presParOf" srcId="{95006C64-1297-4C7C-92BC-8CF9540BFA79}" destId="{030941A4-5ED7-44E6-B382-3D7AE8BFDAC4}" srcOrd="2" destOrd="0" presId="urn:microsoft.com/office/officeart/2005/8/layout/pList2"/>
    <dgm:cxn modelId="{C2066DCD-9158-4778-A3DA-D6986D38A5F7}" type="presParOf" srcId="{09C55080-4991-4E97-9ED1-B7BB7C17B2C7}" destId="{4D5695FB-19CE-465B-AEDE-6A7C94138A75}" srcOrd="1" destOrd="0" presId="urn:microsoft.com/office/officeart/2005/8/layout/pList2"/>
    <dgm:cxn modelId="{E1AAE289-CADD-4BE5-AFC4-FDFA4CC09B72}" type="presParOf" srcId="{09C55080-4991-4E97-9ED1-B7BB7C17B2C7}" destId="{765B89B4-9828-4D34-9B31-987D697DB7A2}" srcOrd="2" destOrd="0" presId="urn:microsoft.com/office/officeart/2005/8/layout/pList2"/>
    <dgm:cxn modelId="{340A772A-89BA-4FEB-8EB3-B0FE53F06F16}" type="presParOf" srcId="{765B89B4-9828-4D34-9B31-987D697DB7A2}" destId="{77309D74-EA19-473E-9DCB-A61CCBEA9D5F}" srcOrd="0" destOrd="0" presId="urn:microsoft.com/office/officeart/2005/8/layout/pList2"/>
    <dgm:cxn modelId="{0CC73563-F91E-4E5C-B985-2BC4FF1D8FBE}" type="presParOf" srcId="{765B89B4-9828-4D34-9B31-987D697DB7A2}" destId="{6BA1EF7E-F278-4BA2-B6AD-D1F2AF249245}" srcOrd="1" destOrd="0" presId="urn:microsoft.com/office/officeart/2005/8/layout/pList2"/>
    <dgm:cxn modelId="{347F251B-7242-43E6-A210-66DA9A885AA5}" type="presParOf" srcId="{765B89B4-9828-4D34-9B31-987D697DB7A2}" destId="{223B911B-ABE5-49D4-AF18-A55069694E3E}" srcOrd="2" destOrd="0" presId="urn:microsoft.com/office/officeart/2005/8/layout/pList2"/>
    <dgm:cxn modelId="{FF2AA4F8-CE3A-4004-A642-38FBE8B5697A}" type="presParOf" srcId="{09C55080-4991-4E97-9ED1-B7BB7C17B2C7}" destId="{B7D411D3-BEAB-406D-BF6B-27C753A740EC}" srcOrd="3" destOrd="0" presId="urn:microsoft.com/office/officeart/2005/8/layout/pList2"/>
    <dgm:cxn modelId="{E229F047-6199-4429-B405-0093D6809B4D}" type="presParOf" srcId="{09C55080-4991-4E97-9ED1-B7BB7C17B2C7}" destId="{F3256974-A0B3-4168-AD62-8D843FEE6919}" srcOrd="4" destOrd="0" presId="urn:microsoft.com/office/officeart/2005/8/layout/pList2"/>
    <dgm:cxn modelId="{4ADFA941-5426-4983-A035-E6C4E019E52F}" type="presParOf" srcId="{F3256974-A0B3-4168-AD62-8D843FEE6919}" destId="{7121775C-6851-4E83-81E6-A42B412619C1}" srcOrd="0" destOrd="0" presId="urn:microsoft.com/office/officeart/2005/8/layout/pList2"/>
    <dgm:cxn modelId="{B7537D76-924C-43DA-AFDB-73776A864BB4}" type="presParOf" srcId="{F3256974-A0B3-4168-AD62-8D843FEE6919}" destId="{56BA1B7C-587B-4970-B66F-0E34A1B8BF62}" srcOrd="1" destOrd="0" presId="urn:microsoft.com/office/officeart/2005/8/layout/pList2"/>
    <dgm:cxn modelId="{6529755A-2373-4FBD-BB8B-D9F4665C2486}" type="presParOf" srcId="{F3256974-A0B3-4168-AD62-8D843FEE6919}" destId="{5A2E694D-EB64-4872-A5A0-772332EB47E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6B0B9-6AD3-4CC1-A9DF-60FE2D57BEB1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8984841-0BD8-47BC-A753-683721375890}">
      <dgm:prSet phldrT="[Texto]"/>
      <dgm:spPr/>
      <dgm:t>
        <a:bodyPr/>
        <a:lstStyle/>
        <a:p>
          <a:r>
            <a:rPr lang="es-ES" dirty="0"/>
            <a:t>La prisa exagerada: correr en pasillos, escaleras, calles y vías públicas. </a:t>
          </a:r>
          <a:endParaRPr lang="es-CO" dirty="0"/>
        </a:p>
      </dgm:t>
    </dgm:pt>
    <dgm:pt modelId="{84807207-2A8F-44AD-A498-0ACEB5CE5E7F}" type="parTrans" cxnId="{6DCEC869-8D51-423B-8E1E-F1FAFCFB7E54}">
      <dgm:prSet/>
      <dgm:spPr/>
      <dgm:t>
        <a:bodyPr/>
        <a:lstStyle/>
        <a:p>
          <a:endParaRPr lang="es-CO"/>
        </a:p>
      </dgm:t>
    </dgm:pt>
    <dgm:pt modelId="{344A1C30-E943-466A-821C-02E598D9AFC3}" type="sibTrans" cxnId="{6DCEC869-8D51-423B-8E1E-F1FAFCFB7E54}">
      <dgm:prSet/>
      <dgm:spPr/>
      <dgm:t>
        <a:bodyPr/>
        <a:lstStyle/>
        <a:p>
          <a:endParaRPr lang="es-CO"/>
        </a:p>
      </dgm:t>
    </dgm:pt>
    <dgm:pt modelId="{A3BBDB67-9B76-41F8-B972-4B986416DA44}">
      <dgm:prSet phldrT="[Texto]"/>
      <dgm:spPr/>
      <dgm:t>
        <a:bodyPr/>
        <a:lstStyle/>
        <a:p>
          <a:r>
            <a:rPr lang="es-ES" dirty="0"/>
            <a:t>Saltar los peldaños de escaleras de dos en dos o de tres en tres.</a:t>
          </a:r>
          <a:endParaRPr lang="es-CO" dirty="0"/>
        </a:p>
      </dgm:t>
    </dgm:pt>
    <dgm:pt modelId="{FC2F70A9-40BE-4D3B-85EE-6743079E1188}" type="parTrans" cxnId="{40156786-B02D-413C-BC16-1846B8C75629}">
      <dgm:prSet/>
      <dgm:spPr/>
      <dgm:t>
        <a:bodyPr/>
        <a:lstStyle/>
        <a:p>
          <a:endParaRPr lang="es-CO"/>
        </a:p>
      </dgm:t>
    </dgm:pt>
    <dgm:pt modelId="{57035E26-9811-4BD5-89C1-07E9F92812E7}" type="sibTrans" cxnId="{40156786-B02D-413C-BC16-1846B8C75629}">
      <dgm:prSet/>
      <dgm:spPr/>
      <dgm:t>
        <a:bodyPr/>
        <a:lstStyle/>
        <a:p>
          <a:endParaRPr lang="es-CO"/>
        </a:p>
      </dgm:t>
    </dgm:pt>
    <dgm:pt modelId="{61B16307-7D84-4520-B160-980E50AB7F2A}">
      <dgm:prSet phldrT="[Texto]"/>
      <dgm:spPr/>
      <dgm:t>
        <a:bodyPr/>
        <a:lstStyle/>
        <a:p>
          <a:r>
            <a:rPr lang="es-CO" dirty="0"/>
            <a:t>Colocar apoyos inadecuados para alcanzar algo de un lugar alto</a:t>
          </a:r>
        </a:p>
      </dgm:t>
    </dgm:pt>
    <dgm:pt modelId="{D24EBDF4-304B-4779-922A-519BE6F3E5B9}" type="parTrans" cxnId="{42FA4E9A-7041-401C-B966-B005A005B031}">
      <dgm:prSet/>
      <dgm:spPr/>
      <dgm:t>
        <a:bodyPr/>
        <a:lstStyle/>
        <a:p>
          <a:endParaRPr lang="es-CO"/>
        </a:p>
      </dgm:t>
    </dgm:pt>
    <dgm:pt modelId="{2355797F-7735-48FD-8641-9E62B4948DFA}" type="sibTrans" cxnId="{42FA4E9A-7041-401C-B966-B005A005B031}">
      <dgm:prSet/>
      <dgm:spPr/>
      <dgm:t>
        <a:bodyPr/>
        <a:lstStyle/>
        <a:p>
          <a:endParaRPr lang="es-CO"/>
        </a:p>
      </dgm:t>
    </dgm:pt>
    <dgm:pt modelId="{70C8AFCE-CA22-41FF-AFA5-5A58231A3C16}">
      <dgm:prSet/>
      <dgm:spPr/>
      <dgm:t>
        <a:bodyPr/>
        <a:lstStyle/>
        <a:p>
          <a:r>
            <a:rPr lang="es-CO" dirty="0"/>
            <a:t>Falta de autocuidado, no estar atento a las condiciones del lugar de trabajo</a:t>
          </a:r>
          <a:r>
            <a:rPr lang="es-ES" dirty="0"/>
            <a:t>. </a:t>
          </a:r>
        </a:p>
      </dgm:t>
    </dgm:pt>
    <dgm:pt modelId="{90CD508A-C432-418C-86F6-7A61E0479E5E}" type="parTrans" cxnId="{439AD5BD-E967-46B0-8A4E-DE08F1B90ACB}">
      <dgm:prSet/>
      <dgm:spPr/>
      <dgm:t>
        <a:bodyPr/>
        <a:lstStyle/>
        <a:p>
          <a:endParaRPr lang="es-CO"/>
        </a:p>
      </dgm:t>
    </dgm:pt>
    <dgm:pt modelId="{9CC9C6BC-B515-4184-912C-316DE3B9E2D8}" type="sibTrans" cxnId="{439AD5BD-E967-46B0-8A4E-DE08F1B90ACB}">
      <dgm:prSet/>
      <dgm:spPr/>
      <dgm:t>
        <a:bodyPr/>
        <a:lstStyle/>
        <a:p>
          <a:endParaRPr lang="es-CO"/>
        </a:p>
      </dgm:t>
    </dgm:pt>
    <dgm:pt modelId="{662407B3-E4DC-4A2F-B040-8CCA6F087AC9}" type="pres">
      <dgm:prSet presAssocID="{1876B0B9-6AD3-4CC1-A9DF-60FE2D57BEB1}" presName="Name0" presStyleCnt="0">
        <dgm:presLayoutVars>
          <dgm:dir/>
          <dgm:resizeHandles val="exact"/>
        </dgm:presLayoutVars>
      </dgm:prSet>
      <dgm:spPr/>
    </dgm:pt>
    <dgm:pt modelId="{A07FB494-F222-41F9-98AD-CECD2FD05948}" type="pres">
      <dgm:prSet presAssocID="{38984841-0BD8-47BC-A753-683721375890}" presName="composite" presStyleCnt="0"/>
      <dgm:spPr/>
    </dgm:pt>
    <dgm:pt modelId="{B9381820-8806-4CA1-996A-8509071B2205}" type="pres">
      <dgm:prSet presAssocID="{38984841-0BD8-47BC-A753-683721375890}" presName="rect1" presStyleLbl="trAlignAcc1" presStyleIdx="0" presStyleCnt="4" custScaleX="77899">
        <dgm:presLayoutVars>
          <dgm:bulletEnabled val="1"/>
        </dgm:presLayoutVars>
      </dgm:prSet>
      <dgm:spPr/>
    </dgm:pt>
    <dgm:pt modelId="{5CA80729-D512-46DE-93BC-DF38F4C3C90F}" type="pres">
      <dgm:prSet presAssocID="{38984841-0BD8-47BC-A753-683721375890}" presName="rect2" presStyleLbl="fgImgPlace1" presStyleIdx="0" presStyleCnt="4" custScaleX="141538" custLinFactNeighborX="-424" custLinFactNeighborY="-4040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3CDF7798-39D1-4697-B7E1-190C688C282D}" type="pres">
      <dgm:prSet presAssocID="{344A1C30-E943-466A-821C-02E598D9AFC3}" presName="sibTrans" presStyleCnt="0"/>
      <dgm:spPr/>
    </dgm:pt>
    <dgm:pt modelId="{ADC51347-8DD0-412B-9E58-28892F936BC2}" type="pres">
      <dgm:prSet presAssocID="{A3BBDB67-9B76-41F8-B972-4B986416DA44}" presName="composite" presStyleCnt="0"/>
      <dgm:spPr/>
    </dgm:pt>
    <dgm:pt modelId="{35555720-B1F8-48E4-9497-218D97C86E64}" type="pres">
      <dgm:prSet presAssocID="{A3BBDB67-9B76-41F8-B972-4B986416DA44}" presName="rect1" presStyleLbl="trAlignAcc1" presStyleIdx="1" presStyleCnt="4" custScaleX="80045">
        <dgm:presLayoutVars>
          <dgm:bulletEnabled val="1"/>
        </dgm:presLayoutVars>
      </dgm:prSet>
      <dgm:spPr/>
    </dgm:pt>
    <dgm:pt modelId="{975E7477-CCD2-42DA-830B-7B3DD7BB6C2D}" type="pres">
      <dgm:prSet presAssocID="{A3BBDB67-9B76-41F8-B972-4B986416DA44}" presName="rect2" presStyleLbl="fgImgPlace1" presStyleIdx="1" presStyleCnt="4" custScaleX="144039" custScaleY="109587" custLinFactNeighborY="692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CB1CD7C2-DCA6-4476-A565-BF54DDDF2B25}" type="pres">
      <dgm:prSet presAssocID="{57035E26-9811-4BD5-89C1-07E9F92812E7}" presName="sibTrans" presStyleCnt="0"/>
      <dgm:spPr/>
    </dgm:pt>
    <dgm:pt modelId="{FA7AB4F7-30A1-42F3-A4DE-6586181AC474}" type="pres">
      <dgm:prSet presAssocID="{61B16307-7D84-4520-B160-980E50AB7F2A}" presName="composite" presStyleCnt="0"/>
      <dgm:spPr/>
    </dgm:pt>
    <dgm:pt modelId="{68856F06-82A5-461F-88BC-33A44C9DC702}" type="pres">
      <dgm:prSet presAssocID="{61B16307-7D84-4520-B160-980E50AB7F2A}" presName="rect1" presStyleLbl="trAlignAcc1" presStyleIdx="2" presStyleCnt="4" custScaleX="76443">
        <dgm:presLayoutVars>
          <dgm:bulletEnabled val="1"/>
        </dgm:presLayoutVars>
      </dgm:prSet>
      <dgm:spPr/>
    </dgm:pt>
    <dgm:pt modelId="{D1DA2DBD-9EE1-49F4-8138-9CA04C0D8F90}" type="pres">
      <dgm:prSet presAssocID="{61B16307-7D84-4520-B160-980E50AB7F2A}" presName="rect2" presStyleLbl="fgImgPlace1" presStyleIdx="2" presStyleCnt="4" custScaleX="141311" custLinFactNeighborX="-2072" custLinFactNeighborY="-1383"/>
      <dgm:spPr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</dgm:spPr>
    </dgm:pt>
    <dgm:pt modelId="{CA8628D1-8CA1-48CA-99B6-CEB589223EE9}" type="pres">
      <dgm:prSet presAssocID="{2355797F-7735-48FD-8641-9E62B4948DFA}" presName="sibTrans" presStyleCnt="0"/>
      <dgm:spPr/>
    </dgm:pt>
    <dgm:pt modelId="{662E2519-4EE6-4B3B-919B-3040A5EFBAB9}" type="pres">
      <dgm:prSet presAssocID="{70C8AFCE-CA22-41FF-AFA5-5A58231A3C16}" presName="composite" presStyleCnt="0"/>
      <dgm:spPr/>
    </dgm:pt>
    <dgm:pt modelId="{37BE7ED8-27A1-4FAE-8B49-2064221A6B0A}" type="pres">
      <dgm:prSet presAssocID="{70C8AFCE-CA22-41FF-AFA5-5A58231A3C16}" presName="rect1" presStyleLbl="trAlignAcc1" presStyleIdx="3" presStyleCnt="4" custScaleX="82699">
        <dgm:presLayoutVars>
          <dgm:bulletEnabled val="1"/>
        </dgm:presLayoutVars>
      </dgm:prSet>
      <dgm:spPr/>
    </dgm:pt>
    <dgm:pt modelId="{D2C289C9-3B77-4A71-BDA8-B23D714D2688}" type="pres">
      <dgm:prSet presAssocID="{70C8AFCE-CA22-41FF-AFA5-5A58231A3C16}" presName="rect2" presStyleLbl="fgImgPlace1" presStyleIdx="3" presStyleCnt="4" custScaleX="136171" custLinFactNeighborX="5879" custLinFactNeighborY="689"/>
      <dgm:spPr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</dgm:spPr>
    </dgm:pt>
  </dgm:ptLst>
  <dgm:cxnLst>
    <dgm:cxn modelId="{6DCEC869-8D51-423B-8E1E-F1FAFCFB7E54}" srcId="{1876B0B9-6AD3-4CC1-A9DF-60FE2D57BEB1}" destId="{38984841-0BD8-47BC-A753-683721375890}" srcOrd="0" destOrd="0" parTransId="{84807207-2A8F-44AD-A498-0ACEB5CE5E7F}" sibTransId="{344A1C30-E943-466A-821C-02E598D9AFC3}"/>
    <dgm:cxn modelId="{E16E9276-BCA3-4F72-9C39-51D0BA957A83}" type="presOf" srcId="{70C8AFCE-CA22-41FF-AFA5-5A58231A3C16}" destId="{37BE7ED8-27A1-4FAE-8B49-2064221A6B0A}" srcOrd="0" destOrd="0" presId="urn:microsoft.com/office/officeart/2008/layout/PictureStrips"/>
    <dgm:cxn modelId="{40156786-B02D-413C-BC16-1846B8C75629}" srcId="{1876B0B9-6AD3-4CC1-A9DF-60FE2D57BEB1}" destId="{A3BBDB67-9B76-41F8-B972-4B986416DA44}" srcOrd="1" destOrd="0" parTransId="{FC2F70A9-40BE-4D3B-85EE-6743079E1188}" sibTransId="{57035E26-9811-4BD5-89C1-07E9F92812E7}"/>
    <dgm:cxn modelId="{A2394596-278F-417D-9B32-4E7E1D346BF6}" type="presOf" srcId="{38984841-0BD8-47BC-A753-683721375890}" destId="{B9381820-8806-4CA1-996A-8509071B2205}" srcOrd="0" destOrd="0" presId="urn:microsoft.com/office/officeart/2008/layout/PictureStrips"/>
    <dgm:cxn modelId="{42FA4E9A-7041-401C-B966-B005A005B031}" srcId="{1876B0B9-6AD3-4CC1-A9DF-60FE2D57BEB1}" destId="{61B16307-7D84-4520-B160-980E50AB7F2A}" srcOrd="2" destOrd="0" parTransId="{D24EBDF4-304B-4779-922A-519BE6F3E5B9}" sibTransId="{2355797F-7735-48FD-8641-9E62B4948DFA}"/>
    <dgm:cxn modelId="{8D7E05BA-D665-4B2D-B698-6712926DAC1E}" type="presOf" srcId="{61B16307-7D84-4520-B160-980E50AB7F2A}" destId="{68856F06-82A5-461F-88BC-33A44C9DC702}" srcOrd="0" destOrd="0" presId="urn:microsoft.com/office/officeart/2008/layout/PictureStrips"/>
    <dgm:cxn modelId="{439AD5BD-E967-46B0-8A4E-DE08F1B90ACB}" srcId="{1876B0B9-6AD3-4CC1-A9DF-60FE2D57BEB1}" destId="{70C8AFCE-CA22-41FF-AFA5-5A58231A3C16}" srcOrd="3" destOrd="0" parTransId="{90CD508A-C432-418C-86F6-7A61E0479E5E}" sibTransId="{9CC9C6BC-B515-4184-912C-316DE3B9E2D8}"/>
    <dgm:cxn modelId="{02799BD6-DF5A-43BA-A423-6B89860F4190}" type="presOf" srcId="{1876B0B9-6AD3-4CC1-A9DF-60FE2D57BEB1}" destId="{662407B3-E4DC-4A2F-B040-8CCA6F087AC9}" srcOrd="0" destOrd="0" presId="urn:microsoft.com/office/officeart/2008/layout/PictureStrips"/>
    <dgm:cxn modelId="{3C19DEF3-5650-445B-80DF-BC8BE6255DE6}" type="presOf" srcId="{A3BBDB67-9B76-41F8-B972-4B986416DA44}" destId="{35555720-B1F8-48E4-9497-218D97C86E64}" srcOrd="0" destOrd="0" presId="urn:microsoft.com/office/officeart/2008/layout/PictureStrips"/>
    <dgm:cxn modelId="{596F6CDA-9C19-4A5C-8CDD-E9EA20A05E88}" type="presParOf" srcId="{662407B3-E4DC-4A2F-B040-8CCA6F087AC9}" destId="{A07FB494-F222-41F9-98AD-CECD2FD05948}" srcOrd="0" destOrd="0" presId="urn:microsoft.com/office/officeart/2008/layout/PictureStrips"/>
    <dgm:cxn modelId="{5C20EA07-6F41-4495-8A5C-E94184C4B5D8}" type="presParOf" srcId="{A07FB494-F222-41F9-98AD-CECD2FD05948}" destId="{B9381820-8806-4CA1-996A-8509071B2205}" srcOrd="0" destOrd="0" presId="urn:microsoft.com/office/officeart/2008/layout/PictureStrips"/>
    <dgm:cxn modelId="{FB756EA1-1F8D-4CF9-BA34-BE85EC0D096A}" type="presParOf" srcId="{A07FB494-F222-41F9-98AD-CECD2FD05948}" destId="{5CA80729-D512-46DE-93BC-DF38F4C3C90F}" srcOrd="1" destOrd="0" presId="urn:microsoft.com/office/officeart/2008/layout/PictureStrips"/>
    <dgm:cxn modelId="{2062F687-E3B7-4C4A-B198-E0C058E3F77A}" type="presParOf" srcId="{662407B3-E4DC-4A2F-B040-8CCA6F087AC9}" destId="{3CDF7798-39D1-4697-B7E1-190C688C282D}" srcOrd="1" destOrd="0" presId="urn:microsoft.com/office/officeart/2008/layout/PictureStrips"/>
    <dgm:cxn modelId="{6E98EEB4-4640-426B-9A05-C2D55F684F3E}" type="presParOf" srcId="{662407B3-E4DC-4A2F-B040-8CCA6F087AC9}" destId="{ADC51347-8DD0-412B-9E58-28892F936BC2}" srcOrd="2" destOrd="0" presId="urn:microsoft.com/office/officeart/2008/layout/PictureStrips"/>
    <dgm:cxn modelId="{9CEB47AA-0618-40D4-831C-61366E735ED8}" type="presParOf" srcId="{ADC51347-8DD0-412B-9E58-28892F936BC2}" destId="{35555720-B1F8-48E4-9497-218D97C86E64}" srcOrd="0" destOrd="0" presId="urn:microsoft.com/office/officeart/2008/layout/PictureStrips"/>
    <dgm:cxn modelId="{366BFD9E-4606-4BD2-833D-74E0ED0C702E}" type="presParOf" srcId="{ADC51347-8DD0-412B-9E58-28892F936BC2}" destId="{975E7477-CCD2-42DA-830B-7B3DD7BB6C2D}" srcOrd="1" destOrd="0" presId="urn:microsoft.com/office/officeart/2008/layout/PictureStrips"/>
    <dgm:cxn modelId="{7CCA03CE-809D-493F-95D4-6F46153685AB}" type="presParOf" srcId="{662407B3-E4DC-4A2F-B040-8CCA6F087AC9}" destId="{CB1CD7C2-DCA6-4476-A565-BF54DDDF2B25}" srcOrd="3" destOrd="0" presId="urn:microsoft.com/office/officeart/2008/layout/PictureStrips"/>
    <dgm:cxn modelId="{AB39C73E-4848-4DE9-A51F-AE050395C53C}" type="presParOf" srcId="{662407B3-E4DC-4A2F-B040-8CCA6F087AC9}" destId="{FA7AB4F7-30A1-42F3-A4DE-6586181AC474}" srcOrd="4" destOrd="0" presId="urn:microsoft.com/office/officeart/2008/layout/PictureStrips"/>
    <dgm:cxn modelId="{C3E6CB0C-7397-4069-9B5C-BB4CF37AF5BE}" type="presParOf" srcId="{FA7AB4F7-30A1-42F3-A4DE-6586181AC474}" destId="{68856F06-82A5-461F-88BC-33A44C9DC702}" srcOrd="0" destOrd="0" presId="urn:microsoft.com/office/officeart/2008/layout/PictureStrips"/>
    <dgm:cxn modelId="{CD3C4D8A-022D-4CC0-B7A4-96258EF2C7CC}" type="presParOf" srcId="{FA7AB4F7-30A1-42F3-A4DE-6586181AC474}" destId="{D1DA2DBD-9EE1-49F4-8138-9CA04C0D8F90}" srcOrd="1" destOrd="0" presId="urn:microsoft.com/office/officeart/2008/layout/PictureStrips"/>
    <dgm:cxn modelId="{19721301-B964-46C3-AFE8-663496909A59}" type="presParOf" srcId="{662407B3-E4DC-4A2F-B040-8CCA6F087AC9}" destId="{CA8628D1-8CA1-48CA-99B6-CEB589223EE9}" srcOrd="5" destOrd="0" presId="urn:microsoft.com/office/officeart/2008/layout/PictureStrips"/>
    <dgm:cxn modelId="{385DB4EC-B667-44A4-B12E-501215542CBA}" type="presParOf" srcId="{662407B3-E4DC-4A2F-B040-8CCA6F087AC9}" destId="{662E2519-4EE6-4B3B-919B-3040A5EFBAB9}" srcOrd="6" destOrd="0" presId="urn:microsoft.com/office/officeart/2008/layout/PictureStrips"/>
    <dgm:cxn modelId="{082B3F72-F4BD-4DB9-B101-94A874D168E5}" type="presParOf" srcId="{662E2519-4EE6-4B3B-919B-3040A5EFBAB9}" destId="{37BE7ED8-27A1-4FAE-8B49-2064221A6B0A}" srcOrd="0" destOrd="0" presId="urn:microsoft.com/office/officeart/2008/layout/PictureStrips"/>
    <dgm:cxn modelId="{E6017ACA-2FC6-441A-9CC3-F82E8D39AA69}" type="presParOf" srcId="{662E2519-4EE6-4B3B-919B-3040A5EFBAB9}" destId="{D2C289C9-3B77-4A71-BDA8-B23D714D26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5A400-D966-4DD5-8C67-25044F64D20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B8CF9771-F285-437F-AE6A-F1944E7BE110}">
      <dgm:prSet phldrT="[Texto]"/>
      <dgm:spPr/>
      <dgm:t>
        <a:bodyPr/>
        <a:lstStyle/>
        <a:p>
          <a:r>
            <a:rPr lang="es-ES" dirty="0"/>
            <a:t>1. Orden y aseo en los lugares de trabajo</a:t>
          </a:r>
          <a:endParaRPr lang="es-CO" dirty="0"/>
        </a:p>
      </dgm:t>
    </dgm:pt>
    <dgm:pt modelId="{63EA1A35-D2CA-42A6-A3A7-9D879D13E71A}" type="parTrans" cxnId="{804B68D7-8FB6-4DDB-A0BB-DBBF45DE1A39}">
      <dgm:prSet/>
      <dgm:spPr/>
      <dgm:t>
        <a:bodyPr/>
        <a:lstStyle/>
        <a:p>
          <a:endParaRPr lang="es-CO"/>
        </a:p>
      </dgm:t>
    </dgm:pt>
    <dgm:pt modelId="{9760E696-26C9-483C-AF77-C8BF3EFAA7D7}" type="sibTrans" cxnId="{804B68D7-8FB6-4DDB-A0BB-DBBF45DE1A39}">
      <dgm:prSet/>
      <dgm:spPr/>
      <dgm:t>
        <a:bodyPr/>
        <a:lstStyle/>
        <a:p>
          <a:endParaRPr lang="es-CO"/>
        </a:p>
      </dgm:t>
    </dgm:pt>
    <dgm:pt modelId="{58AD34FA-3F89-42AE-B1D5-5B316A2B3241}">
      <dgm:prSet phldrT="[Texto]"/>
      <dgm:spPr/>
      <dgm:t>
        <a:bodyPr/>
        <a:lstStyle/>
        <a:p>
          <a:r>
            <a:rPr lang="es-ES" dirty="0"/>
            <a:t>2. Mantener el orden de los materiales y/o herramientas de trabajo</a:t>
          </a:r>
          <a:endParaRPr lang="es-CO" dirty="0"/>
        </a:p>
      </dgm:t>
    </dgm:pt>
    <dgm:pt modelId="{8DC6E75F-16CA-425C-93B3-8293E44A931E}" type="parTrans" cxnId="{6C4179B4-1768-48C5-B441-3830D8A5591E}">
      <dgm:prSet/>
      <dgm:spPr/>
      <dgm:t>
        <a:bodyPr/>
        <a:lstStyle/>
        <a:p>
          <a:endParaRPr lang="es-CO"/>
        </a:p>
      </dgm:t>
    </dgm:pt>
    <dgm:pt modelId="{617710CC-AF15-4C23-858F-699D94CE7852}" type="sibTrans" cxnId="{6C4179B4-1768-48C5-B441-3830D8A5591E}">
      <dgm:prSet/>
      <dgm:spPr/>
      <dgm:t>
        <a:bodyPr/>
        <a:lstStyle/>
        <a:p>
          <a:endParaRPr lang="es-CO"/>
        </a:p>
      </dgm:t>
    </dgm:pt>
    <dgm:pt modelId="{D5A469E2-A78F-4277-A4FE-8884CA607340}">
      <dgm:prSet phldrT="[Texto]"/>
      <dgm:spPr/>
      <dgm:t>
        <a:bodyPr/>
        <a:lstStyle/>
        <a:p>
          <a:r>
            <a:rPr lang="es-ES" dirty="0"/>
            <a:t>3. Evitar tener cables eléctricos y otros elementos similares por los suelos para evitar tropiezos. </a:t>
          </a:r>
          <a:endParaRPr lang="es-CO" dirty="0"/>
        </a:p>
      </dgm:t>
    </dgm:pt>
    <dgm:pt modelId="{C6D9DABB-C290-4F6A-B3CB-AFE7045B2F80}" type="parTrans" cxnId="{9889233D-F090-425C-8B6C-809F5F724010}">
      <dgm:prSet/>
      <dgm:spPr/>
      <dgm:t>
        <a:bodyPr/>
        <a:lstStyle/>
        <a:p>
          <a:endParaRPr lang="es-CO"/>
        </a:p>
      </dgm:t>
    </dgm:pt>
    <dgm:pt modelId="{638ADAF8-3522-4388-BE7C-330A0C6172E3}" type="sibTrans" cxnId="{9889233D-F090-425C-8B6C-809F5F724010}">
      <dgm:prSet/>
      <dgm:spPr/>
      <dgm:t>
        <a:bodyPr/>
        <a:lstStyle/>
        <a:p>
          <a:endParaRPr lang="es-CO"/>
        </a:p>
      </dgm:t>
    </dgm:pt>
    <dgm:pt modelId="{B48B953B-6A38-420E-948D-21403C5855EE}">
      <dgm:prSet phldrT="[Texto]"/>
      <dgm:spPr/>
      <dgm:t>
        <a:bodyPr/>
        <a:lstStyle/>
        <a:p>
          <a:r>
            <a:rPr lang="es-ES" dirty="0"/>
            <a:t>4. Prestar atención a las condiciones del suelo (pueden estar mojados, sustancias resbalosas, desnivel, baldosas lisas). </a:t>
          </a:r>
          <a:endParaRPr lang="es-CO" dirty="0"/>
        </a:p>
      </dgm:t>
    </dgm:pt>
    <dgm:pt modelId="{E90212B0-963C-4965-8BCF-BC62F75FE13F}" type="parTrans" cxnId="{7F9CE340-48DD-4B4E-8D77-7DDEC9BC5050}">
      <dgm:prSet/>
      <dgm:spPr/>
      <dgm:t>
        <a:bodyPr/>
        <a:lstStyle/>
        <a:p>
          <a:endParaRPr lang="es-CO"/>
        </a:p>
      </dgm:t>
    </dgm:pt>
    <dgm:pt modelId="{4ACAD287-407F-4F3A-B994-44109EA4B125}" type="sibTrans" cxnId="{7F9CE340-48DD-4B4E-8D77-7DDEC9BC5050}">
      <dgm:prSet/>
      <dgm:spPr/>
      <dgm:t>
        <a:bodyPr/>
        <a:lstStyle/>
        <a:p>
          <a:endParaRPr lang="es-CO"/>
        </a:p>
      </dgm:t>
    </dgm:pt>
    <dgm:pt modelId="{91A4C985-014A-4932-959A-48EAD2AFEF05}">
      <dgm:prSet phldrT="[Texto]"/>
      <dgm:spPr/>
      <dgm:t>
        <a:bodyPr/>
        <a:lstStyle/>
        <a:p>
          <a:r>
            <a:rPr lang="es-ES" dirty="0"/>
            <a:t>5. Utilizar calzado adecuado, antideslizante y ropa adecuada</a:t>
          </a:r>
          <a:endParaRPr lang="es-CO" dirty="0"/>
        </a:p>
      </dgm:t>
    </dgm:pt>
    <dgm:pt modelId="{51C0C06E-0407-4253-8E4C-C46129133C73}" type="parTrans" cxnId="{E9A87D20-5632-49BD-A8DD-7B0CB64FA749}">
      <dgm:prSet/>
      <dgm:spPr/>
      <dgm:t>
        <a:bodyPr/>
        <a:lstStyle/>
        <a:p>
          <a:endParaRPr lang="es-CO"/>
        </a:p>
      </dgm:t>
    </dgm:pt>
    <dgm:pt modelId="{5764173E-190E-4ED5-B33D-970F40D9738C}" type="sibTrans" cxnId="{E9A87D20-5632-49BD-A8DD-7B0CB64FA749}">
      <dgm:prSet/>
      <dgm:spPr/>
      <dgm:t>
        <a:bodyPr/>
        <a:lstStyle/>
        <a:p>
          <a:endParaRPr lang="es-CO"/>
        </a:p>
      </dgm:t>
    </dgm:pt>
    <dgm:pt modelId="{7C7D95C5-77C6-4322-B228-1451F05AC381}">
      <dgm:prSet phldrT="[Texto]"/>
      <dgm:spPr/>
      <dgm:t>
        <a:bodyPr/>
        <a:lstStyle/>
        <a:p>
          <a:r>
            <a:rPr lang="es-ES" dirty="0"/>
            <a:t>6. Se debe caminar y no correr especialmente en situaciones de emergencia. </a:t>
          </a:r>
          <a:endParaRPr lang="es-CO" dirty="0"/>
        </a:p>
      </dgm:t>
    </dgm:pt>
    <dgm:pt modelId="{694DD943-9883-452D-AE4E-6F9FA51D324F}" type="parTrans" cxnId="{9CB0A2F6-DEAE-4D80-AE33-B9137B8DC212}">
      <dgm:prSet/>
      <dgm:spPr/>
      <dgm:t>
        <a:bodyPr/>
        <a:lstStyle/>
        <a:p>
          <a:endParaRPr lang="es-CO"/>
        </a:p>
      </dgm:t>
    </dgm:pt>
    <dgm:pt modelId="{951BD7B7-A929-4BCD-8D2D-B5A83218D7EF}" type="sibTrans" cxnId="{9CB0A2F6-DEAE-4D80-AE33-B9137B8DC212}">
      <dgm:prSet/>
      <dgm:spPr/>
      <dgm:t>
        <a:bodyPr/>
        <a:lstStyle/>
        <a:p>
          <a:endParaRPr lang="es-CO"/>
        </a:p>
      </dgm:t>
    </dgm:pt>
    <dgm:pt modelId="{173B0624-D378-4FD1-AFF7-D3DC3BA2719B}">
      <dgm:prSet phldrT="[Texto]"/>
      <dgm:spPr/>
      <dgm:t>
        <a:bodyPr/>
        <a:lstStyle/>
        <a:p>
          <a:r>
            <a:rPr lang="es-ES" dirty="0"/>
            <a:t>7. Hacer uso de Señalización informativa</a:t>
          </a:r>
          <a:endParaRPr lang="es-CO" dirty="0"/>
        </a:p>
      </dgm:t>
    </dgm:pt>
    <dgm:pt modelId="{9718F1FF-3140-41B8-AD25-368CD67B9DA4}" type="parTrans" cxnId="{7C229726-97CD-40CD-86D5-FF6FE2E578C3}">
      <dgm:prSet/>
      <dgm:spPr/>
      <dgm:t>
        <a:bodyPr/>
        <a:lstStyle/>
        <a:p>
          <a:endParaRPr lang="es-CO"/>
        </a:p>
      </dgm:t>
    </dgm:pt>
    <dgm:pt modelId="{965BC545-64BC-4C83-AD1A-294C00952046}" type="sibTrans" cxnId="{7C229726-97CD-40CD-86D5-FF6FE2E578C3}">
      <dgm:prSet/>
      <dgm:spPr/>
      <dgm:t>
        <a:bodyPr/>
        <a:lstStyle/>
        <a:p>
          <a:endParaRPr lang="es-CO"/>
        </a:p>
      </dgm:t>
    </dgm:pt>
    <dgm:pt modelId="{A5035107-8B09-4ED6-BE99-169FD4F2BDF0}">
      <dgm:prSet phldrT="[Texto]"/>
      <dgm:spPr/>
      <dgm:t>
        <a:bodyPr/>
        <a:lstStyle/>
        <a:p>
          <a:r>
            <a:rPr lang="es-ES" dirty="0"/>
            <a:t>8. Mantener ordenadas las superficies de trabajo y mantener cerradas las gavetas y archivadores. </a:t>
          </a:r>
          <a:endParaRPr lang="es-CO" dirty="0"/>
        </a:p>
      </dgm:t>
    </dgm:pt>
    <dgm:pt modelId="{67E01A3D-BFDA-4AE4-A060-D5E99126123E}" type="parTrans" cxnId="{DA50889B-4CEB-4682-B7F2-62C0166FADE2}">
      <dgm:prSet/>
      <dgm:spPr/>
      <dgm:t>
        <a:bodyPr/>
        <a:lstStyle/>
        <a:p>
          <a:endParaRPr lang="es-CO"/>
        </a:p>
      </dgm:t>
    </dgm:pt>
    <dgm:pt modelId="{5A83E1CE-A371-41DF-A687-9CADC116CEF8}" type="sibTrans" cxnId="{DA50889B-4CEB-4682-B7F2-62C0166FADE2}">
      <dgm:prSet/>
      <dgm:spPr/>
      <dgm:t>
        <a:bodyPr/>
        <a:lstStyle/>
        <a:p>
          <a:endParaRPr lang="es-CO"/>
        </a:p>
      </dgm:t>
    </dgm:pt>
    <dgm:pt modelId="{295CBF85-C7E2-4D00-9185-C961826E18C4}">
      <dgm:prSet phldrT="[Texto]"/>
      <dgm:spPr/>
      <dgm:t>
        <a:bodyPr/>
        <a:lstStyle/>
        <a:p>
          <a:r>
            <a:rPr lang="es-ES" dirty="0"/>
            <a:t>9. Señalizar áreas de peligro. </a:t>
          </a:r>
          <a:endParaRPr lang="es-CO" dirty="0"/>
        </a:p>
      </dgm:t>
    </dgm:pt>
    <dgm:pt modelId="{7FC33193-D767-40AB-A4C4-07B48C8EED5E}" type="parTrans" cxnId="{C562C3C8-1FB3-4670-83A2-900DA4645ED3}">
      <dgm:prSet/>
      <dgm:spPr/>
      <dgm:t>
        <a:bodyPr/>
        <a:lstStyle/>
        <a:p>
          <a:endParaRPr lang="es-CO"/>
        </a:p>
      </dgm:t>
    </dgm:pt>
    <dgm:pt modelId="{6E914F9D-D851-42BF-8D97-213945FDA3A6}" type="sibTrans" cxnId="{C562C3C8-1FB3-4670-83A2-900DA4645ED3}">
      <dgm:prSet/>
      <dgm:spPr/>
      <dgm:t>
        <a:bodyPr/>
        <a:lstStyle/>
        <a:p>
          <a:endParaRPr lang="es-CO"/>
        </a:p>
      </dgm:t>
    </dgm:pt>
    <dgm:pt modelId="{73EC8E0E-EE96-4AF3-8F2B-E91850B56AED}">
      <dgm:prSet phldrT="[Texto]"/>
      <dgm:spPr/>
      <dgm:t>
        <a:bodyPr/>
        <a:lstStyle/>
        <a:p>
          <a:r>
            <a:rPr lang="es-ES" dirty="0"/>
            <a:t>10. Mantener una adecuada iluminación en los lugares de trabajo o por donde transite. </a:t>
          </a:r>
          <a:endParaRPr lang="es-CO" dirty="0"/>
        </a:p>
      </dgm:t>
    </dgm:pt>
    <dgm:pt modelId="{968534F8-2A3B-46DF-8565-E1CF92C2EBE9}" type="parTrans" cxnId="{2B103420-09DC-4C73-8947-63381DAEA502}">
      <dgm:prSet/>
      <dgm:spPr/>
      <dgm:t>
        <a:bodyPr/>
        <a:lstStyle/>
        <a:p>
          <a:endParaRPr lang="es-CO"/>
        </a:p>
      </dgm:t>
    </dgm:pt>
    <dgm:pt modelId="{E7BE469B-75A9-4E17-BF89-7C118F0ACCC4}" type="sibTrans" cxnId="{2B103420-09DC-4C73-8947-63381DAEA502}">
      <dgm:prSet/>
      <dgm:spPr/>
      <dgm:t>
        <a:bodyPr/>
        <a:lstStyle/>
        <a:p>
          <a:endParaRPr lang="es-CO"/>
        </a:p>
      </dgm:t>
    </dgm:pt>
    <dgm:pt modelId="{5A890D07-E61C-4713-BB18-A7921DAE18B3}">
      <dgm:prSet phldrT="[Texto]"/>
      <dgm:spPr/>
      <dgm:t>
        <a:bodyPr/>
        <a:lstStyle/>
        <a:p>
          <a:r>
            <a:rPr lang="es-ES" dirty="0"/>
            <a:t>11. No realizar bromas en el lugar de trabajo</a:t>
          </a:r>
          <a:endParaRPr lang="es-CO" dirty="0"/>
        </a:p>
      </dgm:t>
    </dgm:pt>
    <dgm:pt modelId="{AC81658B-7FBD-407F-95DD-5414F2D1462C}" type="parTrans" cxnId="{287F8696-326A-4397-ACF9-7D152B24AE5A}">
      <dgm:prSet/>
      <dgm:spPr/>
      <dgm:t>
        <a:bodyPr/>
        <a:lstStyle/>
        <a:p>
          <a:endParaRPr lang="es-CO"/>
        </a:p>
      </dgm:t>
    </dgm:pt>
    <dgm:pt modelId="{88C8B22C-EEAE-49C0-9521-866581F0CC4F}" type="sibTrans" cxnId="{287F8696-326A-4397-ACF9-7D152B24AE5A}">
      <dgm:prSet/>
      <dgm:spPr/>
      <dgm:t>
        <a:bodyPr/>
        <a:lstStyle/>
        <a:p>
          <a:endParaRPr lang="es-CO"/>
        </a:p>
      </dgm:t>
    </dgm:pt>
    <dgm:pt modelId="{9A652863-C2CD-43C6-A1FD-35DBCA426AD8}">
      <dgm:prSet phldrT="[Texto]"/>
      <dgm:spPr/>
      <dgm:t>
        <a:bodyPr/>
        <a:lstStyle/>
        <a:p>
          <a:r>
            <a:rPr lang="es-ES" dirty="0"/>
            <a:t>12. Reportar cualquier condición insegura </a:t>
          </a:r>
          <a:endParaRPr lang="es-CO" dirty="0"/>
        </a:p>
      </dgm:t>
    </dgm:pt>
    <dgm:pt modelId="{33856C0A-D488-42D6-8529-D6188BBBE872}" type="parTrans" cxnId="{AE1F89A0-B2F4-4F45-8FB6-E9D9EFB97B9F}">
      <dgm:prSet/>
      <dgm:spPr/>
      <dgm:t>
        <a:bodyPr/>
        <a:lstStyle/>
        <a:p>
          <a:endParaRPr lang="es-CO"/>
        </a:p>
      </dgm:t>
    </dgm:pt>
    <dgm:pt modelId="{9EFFD35A-3157-4885-A323-085DD761EAAE}" type="sibTrans" cxnId="{AE1F89A0-B2F4-4F45-8FB6-E9D9EFB97B9F}">
      <dgm:prSet/>
      <dgm:spPr/>
      <dgm:t>
        <a:bodyPr/>
        <a:lstStyle/>
        <a:p>
          <a:endParaRPr lang="es-CO"/>
        </a:p>
      </dgm:t>
    </dgm:pt>
    <dgm:pt modelId="{385CBD85-7AEA-44DC-AD8C-A5A3C8ED89F3}" type="pres">
      <dgm:prSet presAssocID="{5F55A400-D966-4DD5-8C67-25044F64D20B}" presName="diagram" presStyleCnt="0">
        <dgm:presLayoutVars>
          <dgm:dir/>
          <dgm:resizeHandles val="exact"/>
        </dgm:presLayoutVars>
      </dgm:prSet>
      <dgm:spPr/>
    </dgm:pt>
    <dgm:pt modelId="{996B12DF-61D6-4D74-B24D-47AAE7D6868F}" type="pres">
      <dgm:prSet presAssocID="{B8CF9771-F285-437F-AE6A-F1944E7BE110}" presName="node" presStyleLbl="node1" presStyleIdx="0" presStyleCnt="12">
        <dgm:presLayoutVars>
          <dgm:bulletEnabled val="1"/>
        </dgm:presLayoutVars>
      </dgm:prSet>
      <dgm:spPr/>
    </dgm:pt>
    <dgm:pt modelId="{F484A240-E168-430E-9153-49DF6021EB17}" type="pres">
      <dgm:prSet presAssocID="{9760E696-26C9-483C-AF77-C8BF3EFAA7D7}" presName="sibTrans" presStyleCnt="0"/>
      <dgm:spPr/>
    </dgm:pt>
    <dgm:pt modelId="{9A9A4538-9D5E-4871-9A35-58672CF60A3E}" type="pres">
      <dgm:prSet presAssocID="{58AD34FA-3F89-42AE-B1D5-5B316A2B3241}" presName="node" presStyleLbl="node1" presStyleIdx="1" presStyleCnt="12">
        <dgm:presLayoutVars>
          <dgm:bulletEnabled val="1"/>
        </dgm:presLayoutVars>
      </dgm:prSet>
      <dgm:spPr/>
    </dgm:pt>
    <dgm:pt modelId="{75A77D7A-DD34-4F79-A7E4-F7353915EF90}" type="pres">
      <dgm:prSet presAssocID="{617710CC-AF15-4C23-858F-699D94CE7852}" presName="sibTrans" presStyleCnt="0"/>
      <dgm:spPr/>
    </dgm:pt>
    <dgm:pt modelId="{48434236-1963-4E9C-9BF9-17601C15D89A}" type="pres">
      <dgm:prSet presAssocID="{D5A469E2-A78F-4277-A4FE-8884CA607340}" presName="node" presStyleLbl="node1" presStyleIdx="2" presStyleCnt="12">
        <dgm:presLayoutVars>
          <dgm:bulletEnabled val="1"/>
        </dgm:presLayoutVars>
      </dgm:prSet>
      <dgm:spPr/>
    </dgm:pt>
    <dgm:pt modelId="{6ED970B2-5272-492B-AB16-607201773485}" type="pres">
      <dgm:prSet presAssocID="{638ADAF8-3522-4388-BE7C-330A0C6172E3}" presName="sibTrans" presStyleCnt="0"/>
      <dgm:spPr/>
    </dgm:pt>
    <dgm:pt modelId="{F8FA09DE-7499-48DD-AEB5-A5A90303AABD}" type="pres">
      <dgm:prSet presAssocID="{B48B953B-6A38-420E-948D-21403C5855EE}" presName="node" presStyleLbl="node1" presStyleIdx="3" presStyleCnt="12">
        <dgm:presLayoutVars>
          <dgm:bulletEnabled val="1"/>
        </dgm:presLayoutVars>
      </dgm:prSet>
      <dgm:spPr/>
    </dgm:pt>
    <dgm:pt modelId="{A0863850-8B02-4AE0-ADF8-C4C8C93FE6CF}" type="pres">
      <dgm:prSet presAssocID="{4ACAD287-407F-4F3A-B994-44109EA4B125}" presName="sibTrans" presStyleCnt="0"/>
      <dgm:spPr/>
    </dgm:pt>
    <dgm:pt modelId="{21AD73FE-A1E2-4408-A798-A69CB581C69B}" type="pres">
      <dgm:prSet presAssocID="{91A4C985-014A-4932-959A-48EAD2AFEF05}" presName="node" presStyleLbl="node1" presStyleIdx="4" presStyleCnt="12" custLinFactNeighborX="594" custLinFactNeighborY="-779">
        <dgm:presLayoutVars>
          <dgm:bulletEnabled val="1"/>
        </dgm:presLayoutVars>
      </dgm:prSet>
      <dgm:spPr/>
    </dgm:pt>
    <dgm:pt modelId="{2133896C-ED27-46FC-889C-7705DB4564D8}" type="pres">
      <dgm:prSet presAssocID="{5764173E-190E-4ED5-B33D-970F40D9738C}" presName="sibTrans" presStyleCnt="0"/>
      <dgm:spPr/>
    </dgm:pt>
    <dgm:pt modelId="{6A16D042-FD16-478E-A73C-077A4AE50141}" type="pres">
      <dgm:prSet presAssocID="{7C7D95C5-77C6-4322-B228-1451F05AC381}" presName="node" presStyleLbl="node1" presStyleIdx="5" presStyleCnt="12">
        <dgm:presLayoutVars>
          <dgm:bulletEnabled val="1"/>
        </dgm:presLayoutVars>
      </dgm:prSet>
      <dgm:spPr/>
    </dgm:pt>
    <dgm:pt modelId="{B1CEF5E0-DBA6-43CD-9262-4CBB71D4391D}" type="pres">
      <dgm:prSet presAssocID="{951BD7B7-A929-4BCD-8D2D-B5A83218D7EF}" presName="sibTrans" presStyleCnt="0"/>
      <dgm:spPr/>
    </dgm:pt>
    <dgm:pt modelId="{533949EC-2B1C-46B4-999C-6A5AD03BBC3E}" type="pres">
      <dgm:prSet presAssocID="{173B0624-D378-4FD1-AFF7-D3DC3BA2719B}" presName="node" presStyleLbl="node1" presStyleIdx="6" presStyleCnt="12">
        <dgm:presLayoutVars>
          <dgm:bulletEnabled val="1"/>
        </dgm:presLayoutVars>
      </dgm:prSet>
      <dgm:spPr/>
    </dgm:pt>
    <dgm:pt modelId="{6661B5FC-801C-4140-A8C5-C672E7963D59}" type="pres">
      <dgm:prSet presAssocID="{965BC545-64BC-4C83-AD1A-294C00952046}" presName="sibTrans" presStyleCnt="0"/>
      <dgm:spPr/>
    </dgm:pt>
    <dgm:pt modelId="{8F59AC63-BBD8-4089-AF47-CF1510436F7F}" type="pres">
      <dgm:prSet presAssocID="{A5035107-8B09-4ED6-BE99-169FD4F2BDF0}" presName="node" presStyleLbl="node1" presStyleIdx="7" presStyleCnt="12" custLinFactNeighborX="-7" custLinFactNeighborY="2165">
        <dgm:presLayoutVars>
          <dgm:bulletEnabled val="1"/>
        </dgm:presLayoutVars>
      </dgm:prSet>
      <dgm:spPr/>
    </dgm:pt>
    <dgm:pt modelId="{FED784F4-3624-4C85-A521-635F475E6F48}" type="pres">
      <dgm:prSet presAssocID="{5A83E1CE-A371-41DF-A687-9CADC116CEF8}" presName="sibTrans" presStyleCnt="0"/>
      <dgm:spPr/>
    </dgm:pt>
    <dgm:pt modelId="{D10FE4E2-2A1B-4173-91C8-0F6012AD16B7}" type="pres">
      <dgm:prSet presAssocID="{295CBF85-C7E2-4D00-9185-C961826E18C4}" presName="node" presStyleLbl="node1" presStyleIdx="8" presStyleCnt="12">
        <dgm:presLayoutVars>
          <dgm:bulletEnabled val="1"/>
        </dgm:presLayoutVars>
      </dgm:prSet>
      <dgm:spPr/>
    </dgm:pt>
    <dgm:pt modelId="{115CF595-BE42-494F-A933-A0D4D46E7550}" type="pres">
      <dgm:prSet presAssocID="{6E914F9D-D851-42BF-8D97-213945FDA3A6}" presName="sibTrans" presStyleCnt="0"/>
      <dgm:spPr/>
    </dgm:pt>
    <dgm:pt modelId="{CB34F305-0215-4F61-97DE-1C194051DD0C}" type="pres">
      <dgm:prSet presAssocID="{73EC8E0E-EE96-4AF3-8F2B-E91850B56AED}" presName="node" presStyleLbl="node1" presStyleIdx="9" presStyleCnt="12">
        <dgm:presLayoutVars>
          <dgm:bulletEnabled val="1"/>
        </dgm:presLayoutVars>
      </dgm:prSet>
      <dgm:spPr/>
    </dgm:pt>
    <dgm:pt modelId="{70943A51-22FD-48DE-B6EB-51862B89065F}" type="pres">
      <dgm:prSet presAssocID="{E7BE469B-75A9-4E17-BF89-7C118F0ACCC4}" presName="sibTrans" presStyleCnt="0"/>
      <dgm:spPr/>
    </dgm:pt>
    <dgm:pt modelId="{ED81DCDA-91D0-42FD-8FFA-B0449AE605E1}" type="pres">
      <dgm:prSet presAssocID="{5A890D07-E61C-4713-BB18-A7921DAE18B3}" presName="node" presStyleLbl="node1" presStyleIdx="10" presStyleCnt="12">
        <dgm:presLayoutVars>
          <dgm:bulletEnabled val="1"/>
        </dgm:presLayoutVars>
      </dgm:prSet>
      <dgm:spPr/>
    </dgm:pt>
    <dgm:pt modelId="{1B9BFF73-180C-4A13-96BA-DF1D11ED0980}" type="pres">
      <dgm:prSet presAssocID="{88C8B22C-EEAE-49C0-9521-866581F0CC4F}" presName="sibTrans" presStyleCnt="0"/>
      <dgm:spPr/>
    </dgm:pt>
    <dgm:pt modelId="{04BD8771-DC64-47FE-815D-4048369C8AA8}" type="pres">
      <dgm:prSet presAssocID="{9A652863-C2CD-43C6-A1FD-35DBCA426AD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DBE8D11-37CE-4551-BD03-18AA83E85801}" type="presOf" srcId="{58AD34FA-3F89-42AE-B1D5-5B316A2B3241}" destId="{9A9A4538-9D5E-4871-9A35-58672CF60A3E}" srcOrd="0" destOrd="0" presId="urn:microsoft.com/office/officeart/2005/8/layout/default"/>
    <dgm:cxn modelId="{B47A8F14-686E-462B-A893-6931E212817E}" type="presOf" srcId="{A5035107-8B09-4ED6-BE99-169FD4F2BDF0}" destId="{8F59AC63-BBD8-4089-AF47-CF1510436F7F}" srcOrd="0" destOrd="0" presId="urn:microsoft.com/office/officeart/2005/8/layout/default"/>
    <dgm:cxn modelId="{2B103420-09DC-4C73-8947-63381DAEA502}" srcId="{5F55A400-D966-4DD5-8C67-25044F64D20B}" destId="{73EC8E0E-EE96-4AF3-8F2B-E91850B56AED}" srcOrd="9" destOrd="0" parTransId="{968534F8-2A3B-46DF-8565-E1CF92C2EBE9}" sibTransId="{E7BE469B-75A9-4E17-BF89-7C118F0ACCC4}"/>
    <dgm:cxn modelId="{E9A87D20-5632-49BD-A8DD-7B0CB64FA749}" srcId="{5F55A400-D966-4DD5-8C67-25044F64D20B}" destId="{91A4C985-014A-4932-959A-48EAD2AFEF05}" srcOrd="4" destOrd="0" parTransId="{51C0C06E-0407-4253-8E4C-C46129133C73}" sibTransId="{5764173E-190E-4ED5-B33D-970F40D9738C}"/>
    <dgm:cxn modelId="{7C229726-97CD-40CD-86D5-FF6FE2E578C3}" srcId="{5F55A400-D966-4DD5-8C67-25044F64D20B}" destId="{173B0624-D378-4FD1-AFF7-D3DC3BA2719B}" srcOrd="6" destOrd="0" parTransId="{9718F1FF-3140-41B8-AD25-368CD67B9DA4}" sibTransId="{965BC545-64BC-4C83-AD1A-294C00952046}"/>
    <dgm:cxn modelId="{3CE8223C-C8B2-4DB6-A522-BC87AC41059F}" type="presOf" srcId="{7C7D95C5-77C6-4322-B228-1451F05AC381}" destId="{6A16D042-FD16-478E-A73C-077A4AE50141}" srcOrd="0" destOrd="0" presId="urn:microsoft.com/office/officeart/2005/8/layout/default"/>
    <dgm:cxn modelId="{9889233D-F090-425C-8B6C-809F5F724010}" srcId="{5F55A400-D966-4DD5-8C67-25044F64D20B}" destId="{D5A469E2-A78F-4277-A4FE-8884CA607340}" srcOrd="2" destOrd="0" parTransId="{C6D9DABB-C290-4F6A-B3CB-AFE7045B2F80}" sibTransId="{638ADAF8-3522-4388-BE7C-330A0C6172E3}"/>
    <dgm:cxn modelId="{7F9CE340-48DD-4B4E-8D77-7DDEC9BC5050}" srcId="{5F55A400-D966-4DD5-8C67-25044F64D20B}" destId="{B48B953B-6A38-420E-948D-21403C5855EE}" srcOrd="3" destOrd="0" parTransId="{E90212B0-963C-4965-8BCF-BC62F75FE13F}" sibTransId="{4ACAD287-407F-4F3A-B994-44109EA4B125}"/>
    <dgm:cxn modelId="{9E8D8E46-7157-4042-9BDC-3E2DA8B7293D}" type="presOf" srcId="{9A652863-C2CD-43C6-A1FD-35DBCA426AD8}" destId="{04BD8771-DC64-47FE-815D-4048369C8AA8}" srcOrd="0" destOrd="0" presId="urn:microsoft.com/office/officeart/2005/8/layout/default"/>
    <dgm:cxn modelId="{A9425170-D22F-45F5-A95F-07CCC4E10DD6}" type="presOf" srcId="{73EC8E0E-EE96-4AF3-8F2B-E91850B56AED}" destId="{CB34F305-0215-4F61-97DE-1C194051DD0C}" srcOrd="0" destOrd="0" presId="urn:microsoft.com/office/officeart/2005/8/layout/default"/>
    <dgm:cxn modelId="{AB9D3153-7521-45F8-8965-F05B99267DAF}" type="presOf" srcId="{D5A469E2-A78F-4277-A4FE-8884CA607340}" destId="{48434236-1963-4E9C-9BF9-17601C15D89A}" srcOrd="0" destOrd="0" presId="urn:microsoft.com/office/officeart/2005/8/layout/default"/>
    <dgm:cxn modelId="{80DBE554-905F-4B82-AD53-5987C5D38B79}" type="presOf" srcId="{5A890D07-E61C-4713-BB18-A7921DAE18B3}" destId="{ED81DCDA-91D0-42FD-8FFA-B0449AE605E1}" srcOrd="0" destOrd="0" presId="urn:microsoft.com/office/officeart/2005/8/layout/default"/>
    <dgm:cxn modelId="{53968C84-A4DD-4103-8CEF-FA5F9E96C28E}" type="presOf" srcId="{91A4C985-014A-4932-959A-48EAD2AFEF05}" destId="{21AD73FE-A1E2-4408-A798-A69CB581C69B}" srcOrd="0" destOrd="0" presId="urn:microsoft.com/office/officeart/2005/8/layout/default"/>
    <dgm:cxn modelId="{0A2E7390-9F94-4BD3-95AD-DF7A8245C278}" type="presOf" srcId="{5F55A400-D966-4DD5-8C67-25044F64D20B}" destId="{385CBD85-7AEA-44DC-AD8C-A5A3C8ED89F3}" srcOrd="0" destOrd="0" presId="urn:microsoft.com/office/officeart/2005/8/layout/default"/>
    <dgm:cxn modelId="{20B81695-6DAF-4632-B125-9FB312B20AB7}" type="presOf" srcId="{B48B953B-6A38-420E-948D-21403C5855EE}" destId="{F8FA09DE-7499-48DD-AEB5-A5A90303AABD}" srcOrd="0" destOrd="0" presId="urn:microsoft.com/office/officeart/2005/8/layout/default"/>
    <dgm:cxn modelId="{287F8696-326A-4397-ACF9-7D152B24AE5A}" srcId="{5F55A400-D966-4DD5-8C67-25044F64D20B}" destId="{5A890D07-E61C-4713-BB18-A7921DAE18B3}" srcOrd="10" destOrd="0" parTransId="{AC81658B-7FBD-407F-95DD-5414F2D1462C}" sibTransId="{88C8B22C-EEAE-49C0-9521-866581F0CC4F}"/>
    <dgm:cxn modelId="{DA50889B-4CEB-4682-B7F2-62C0166FADE2}" srcId="{5F55A400-D966-4DD5-8C67-25044F64D20B}" destId="{A5035107-8B09-4ED6-BE99-169FD4F2BDF0}" srcOrd="7" destOrd="0" parTransId="{67E01A3D-BFDA-4AE4-A060-D5E99126123E}" sibTransId="{5A83E1CE-A371-41DF-A687-9CADC116CEF8}"/>
    <dgm:cxn modelId="{AE1F89A0-B2F4-4F45-8FB6-E9D9EFB97B9F}" srcId="{5F55A400-D966-4DD5-8C67-25044F64D20B}" destId="{9A652863-C2CD-43C6-A1FD-35DBCA426AD8}" srcOrd="11" destOrd="0" parTransId="{33856C0A-D488-42D6-8529-D6188BBBE872}" sibTransId="{9EFFD35A-3157-4885-A323-085DD761EAAE}"/>
    <dgm:cxn modelId="{3EB23AA3-26BD-4FDB-A751-121E215C2317}" type="presOf" srcId="{173B0624-D378-4FD1-AFF7-D3DC3BA2719B}" destId="{533949EC-2B1C-46B4-999C-6A5AD03BBC3E}" srcOrd="0" destOrd="0" presId="urn:microsoft.com/office/officeart/2005/8/layout/default"/>
    <dgm:cxn modelId="{6C4179B4-1768-48C5-B441-3830D8A5591E}" srcId="{5F55A400-D966-4DD5-8C67-25044F64D20B}" destId="{58AD34FA-3F89-42AE-B1D5-5B316A2B3241}" srcOrd="1" destOrd="0" parTransId="{8DC6E75F-16CA-425C-93B3-8293E44A931E}" sibTransId="{617710CC-AF15-4C23-858F-699D94CE7852}"/>
    <dgm:cxn modelId="{C3AAF1C0-4471-4F29-8A25-13B297951AA5}" type="presOf" srcId="{295CBF85-C7E2-4D00-9185-C961826E18C4}" destId="{D10FE4E2-2A1B-4173-91C8-0F6012AD16B7}" srcOrd="0" destOrd="0" presId="urn:microsoft.com/office/officeart/2005/8/layout/default"/>
    <dgm:cxn modelId="{C562C3C8-1FB3-4670-83A2-900DA4645ED3}" srcId="{5F55A400-D966-4DD5-8C67-25044F64D20B}" destId="{295CBF85-C7E2-4D00-9185-C961826E18C4}" srcOrd="8" destOrd="0" parTransId="{7FC33193-D767-40AB-A4C4-07B48C8EED5E}" sibTransId="{6E914F9D-D851-42BF-8D97-213945FDA3A6}"/>
    <dgm:cxn modelId="{804B68D7-8FB6-4DDB-A0BB-DBBF45DE1A39}" srcId="{5F55A400-D966-4DD5-8C67-25044F64D20B}" destId="{B8CF9771-F285-437F-AE6A-F1944E7BE110}" srcOrd="0" destOrd="0" parTransId="{63EA1A35-D2CA-42A6-A3A7-9D879D13E71A}" sibTransId="{9760E696-26C9-483C-AF77-C8BF3EFAA7D7}"/>
    <dgm:cxn modelId="{C56514EF-F11A-4FE3-BB1B-E4CA41B35244}" type="presOf" srcId="{B8CF9771-F285-437F-AE6A-F1944E7BE110}" destId="{996B12DF-61D6-4D74-B24D-47AAE7D6868F}" srcOrd="0" destOrd="0" presId="urn:microsoft.com/office/officeart/2005/8/layout/default"/>
    <dgm:cxn modelId="{9CB0A2F6-DEAE-4D80-AE33-B9137B8DC212}" srcId="{5F55A400-D966-4DD5-8C67-25044F64D20B}" destId="{7C7D95C5-77C6-4322-B228-1451F05AC381}" srcOrd="5" destOrd="0" parTransId="{694DD943-9883-452D-AE4E-6F9FA51D324F}" sibTransId="{951BD7B7-A929-4BCD-8D2D-B5A83218D7EF}"/>
    <dgm:cxn modelId="{069BDB1D-B59B-4DD9-AC69-269DD4B08993}" type="presParOf" srcId="{385CBD85-7AEA-44DC-AD8C-A5A3C8ED89F3}" destId="{996B12DF-61D6-4D74-B24D-47AAE7D6868F}" srcOrd="0" destOrd="0" presId="urn:microsoft.com/office/officeart/2005/8/layout/default"/>
    <dgm:cxn modelId="{71485B4F-C719-4A7E-B012-63BB6447E7E8}" type="presParOf" srcId="{385CBD85-7AEA-44DC-AD8C-A5A3C8ED89F3}" destId="{F484A240-E168-430E-9153-49DF6021EB17}" srcOrd="1" destOrd="0" presId="urn:microsoft.com/office/officeart/2005/8/layout/default"/>
    <dgm:cxn modelId="{2248AA1C-919A-4929-A60E-B3E75ADFE454}" type="presParOf" srcId="{385CBD85-7AEA-44DC-AD8C-A5A3C8ED89F3}" destId="{9A9A4538-9D5E-4871-9A35-58672CF60A3E}" srcOrd="2" destOrd="0" presId="urn:microsoft.com/office/officeart/2005/8/layout/default"/>
    <dgm:cxn modelId="{08075497-813F-48A3-BE1C-FEF944D59991}" type="presParOf" srcId="{385CBD85-7AEA-44DC-AD8C-A5A3C8ED89F3}" destId="{75A77D7A-DD34-4F79-A7E4-F7353915EF90}" srcOrd="3" destOrd="0" presId="urn:microsoft.com/office/officeart/2005/8/layout/default"/>
    <dgm:cxn modelId="{BF65AE7F-4C2D-4D36-B4BF-EF5900D756C3}" type="presParOf" srcId="{385CBD85-7AEA-44DC-AD8C-A5A3C8ED89F3}" destId="{48434236-1963-4E9C-9BF9-17601C15D89A}" srcOrd="4" destOrd="0" presId="urn:microsoft.com/office/officeart/2005/8/layout/default"/>
    <dgm:cxn modelId="{96500D07-51C0-438C-8432-9BE6B8A8D28E}" type="presParOf" srcId="{385CBD85-7AEA-44DC-AD8C-A5A3C8ED89F3}" destId="{6ED970B2-5272-492B-AB16-607201773485}" srcOrd="5" destOrd="0" presId="urn:microsoft.com/office/officeart/2005/8/layout/default"/>
    <dgm:cxn modelId="{9C70A830-8971-46F5-94F9-BD7D7F4DE8F6}" type="presParOf" srcId="{385CBD85-7AEA-44DC-AD8C-A5A3C8ED89F3}" destId="{F8FA09DE-7499-48DD-AEB5-A5A90303AABD}" srcOrd="6" destOrd="0" presId="urn:microsoft.com/office/officeart/2005/8/layout/default"/>
    <dgm:cxn modelId="{0FF9B52C-C87B-4519-B34A-149413427F51}" type="presParOf" srcId="{385CBD85-7AEA-44DC-AD8C-A5A3C8ED89F3}" destId="{A0863850-8B02-4AE0-ADF8-C4C8C93FE6CF}" srcOrd="7" destOrd="0" presId="urn:microsoft.com/office/officeart/2005/8/layout/default"/>
    <dgm:cxn modelId="{498CE417-723C-43B1-BBBC-447AAACA6A1D}" type="presParOf" srcId="{385CBD85-7AEA-44DC-AD8C-A5A3C8ED89F3}" destId="{21AD73FE-A1E2-4408-A798-A69CB581C69B}" srcOrd="8" destOrd="0" presId="urn:microsoft.com/office/officeart/2005/8/layout/default"/>
    <dgm:cxn modelId="{06AE8826-71D8-4826-9B72-0BF287E0A8AF}" type="presParOf" srcId="{385CBD85-7AEA-44DC-AD8C-A5A3C8ED89F3}" destId="{2133896C-ED27-46FC-889C-7705DB4564D8}" srcOrd="9" destOrd="0" presId="urn:microsoft.com/office/officeart/2005/8/layout/default"/>
    <dgm:cxn modelId="{E5B83FEF-BC73-44D4-8DFF-199D4DC54560}" type="presParOf" srcId="{385CBD85-7AEA-44DC-AD8C-A5A3C8ED89F3}" destId="{6A16D042-FD16-478E-A73C-077A4AE50141}" srcOrd="10" destOrd="0" presId="urn:microsoft.com/office/officeart/2005/8/layout/default"/>
    <dgm:cxn modelId="{E5278AC0-9AB1-40CE-AA48-13EB5AFA184F}" type="presParOf" srcId="{385CBD85-7AEA-44DC-AD8C-A5A3C8ED89F3}" destId="{B1CEF5E0-DBA6-43CD-9262-4CBB71D4391D}" srcOrd="11" destOrd="0" presId="urn:microsoft.com/office/officeart/2005/8/layout/default"/>
    <dgm:cxn modelId="{76B6AFEF-BBE5-4585-B880-114934372319}" type="presParOf" srcId="{385CBD85-7AEA-44DC-AD8C-A5A3C8ED89F3}" destId="{533949EC-2B1C-46B4-999C-6A5AD03BBC3E}" srcOrd="12" destOrd="0" presId="urn:microsoft.com/office/officeart/2005/8/layout/default"/>
    <dgm:cxn modelId="{0B675BE0-F30F-4C89-9C4D-144B166F4F6E}" type="presParOf" srcId="{385CBD85-7AEA-44DC-AD8C-A5A3C8ED89F3}" destId="{6661B5FC-801C-4140-A8C5-C672E7963D59}" srcOrd="13" destOrd="0" presId="urn:microsoft.com/office/officeart/2005/8/layout/default"/>
    <dgm:cxn modelId="{749FD236-1006-4126-BCDF-4D27009B135F}" type="presParOf" srcId="{385CBD85-7AEA-44DC-AD8C-A5A3C8ED89F3}" destId="{8F59AC63-BBD8-4089-AF47-CF1510436F7F}" srcOrd="14" destOrd="0" presId="urn:microsoft.com/office/officeart/2005/8/layout/default"/>
    <dgm:cxn modelId="{111210F8-2C54-42EA-808B-50926255C61B}" type="presParOf" srcId="{385CBD85-7AEA-44DC-AD8C-A5A3C8ED89F3}" destId="{FED784F4-3624-4C85-A521-635F475E6F48}" srcOrd="15" destOrd="0" presId="urn:microsoft.com/office/officeart/2005/8/layout/default"/>
    <dgm:cxn modelId="{6F26BEB9-BE57-4D82-8502-C71258E33929}" type="presParOf" srcId="{385CBD85-7AEA-44DC-AD8C-A5A3C8ED89F3}" destId="{D10FE4E2-2A1B-4173-91C8-0F6012AD16B7}" srcOrd="16" destOrd="0" presId="urn:microsoft.com/office/officeart/2005/8/layout/default"/>
    <dgm:cxn modelId="{0E14FEF4-D2A5-4930-84D3-8A5334A7B1FB}" type="presParOf" srcId="{385CBD85-7AEA-44DC-AD8C-A5A3C8ED89F3}" destId="{115CF595-BE42-494F-A933-A0D4D46E7550}" srcOrd="17" destOrd="0" presId="urn:microsoft.com/office/officeart/2005/8/layout/default"/>
    <dgm:cxn modelId="{95BF5244-7A8F-4D61-8DED-0BA8DEAE927D}" type="presParOf" srcId="{385CBD85-7AEA-44DC-AD8C-A5A3C8ED89F3}" destId="{CB34F305-0215-4F61-97DE-1C194051DD0C}" srcOrd="18" destOrd="0" presId="urn:microsoft.com/office/officeart/2005/8/layout/default"/>
    <dgm:cxn modelId="{0F067BB4-B7B9-4ACA-B71A-589124EAECC4}" type="presParOf" srcId="{385CBD85-7AEA-44DC-AD8C-A5A3C8ED89F3}" destId="{70943A51-22FD-48DE-B6EB-51862B89065F}" srcOrd="19" destOrd="0" presId="urn:microsoft.com/office/officeart/2005/8/layout/default"/>
    <dgm:cxn modelId="{38145B27-31E9-42F0-8120-F570BE59A558}" type="presParOf" srcId="{385CBD85-7AEA-44DC-AD8C-A5A3C8ED89F3}" destId="{ED81DCDA-91D0-42FD-8FFA-B0449AE605E1}" srcOrd="20" destOrd="0" presId="urn:microsoft.com/office/officeart/2005/8/layout/default"/>
    <dgm:cxn modelId="{2B0DDBB1-45F1-4DA6-B060-573D3BF6F183}" type="presParOf" srcId="{385CBD85-7AEA-44DC-AD8C-A5A3C8ED89F3}" destId="{1B9BFF73-180C-4A13-96BA-DF1D11ED0980}" srcOrd="21" destOrd="0" presId="urn:microsoft.com/office/officeart/2005/8/layout/default"/>
    <dgm:cxn modelId="{B49EDB7A-3B58-46E0-BE32-55D19F316B0C}" type="presParOf" srcId="{385CBD85-7AEA-44DC-AD8C-A5A3C8ED89F3}" destId="{04BD8771-DC64-47FE-815D-4048369C8AA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842C0-813F-4D24-9131-40881A9008B0}">
      <dsp:nvSpPr>
        <dsp:cNvPr id="0" name=""/>
        <dsp:cNvSpPr/>
      </dsp:nvSpPr>
      <dsp:spPr>
        <a:xfrm>
          <a:off x="0" y="0"/>
          <a:ext cx="10384677" cy="18455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53B6-79FF-49A5-98A9-547934DE852F}">
      <dsp:nvSpPr>
        <dsp:cNvPr id="0" name=""/>
        <dsp:cNvSpPr/>
      </dsp:nvSpPr>
      <dsp:spPr>
        <a:xfrm>
          <a:off x="314400" y="246079"/>
          <a:ext cx="2268808" cy="1353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F7FA-176D-4DB0-B15C-638DB3D5E5B4}">
      <dsp:nvSpPr>
        <dsp:cNvPr id="0" name=""/>
        <dsp:cNvSpPr/>
      </dsp:nvSpPr>
      <dsp:spPr>
        <a:xfrm rot="10800000">
          <a:off x="314400" y="1845594"/>
          <a:ext cx="2268808" cy="225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Calzado inadecuado</a:t>
          </a:r>
        </a:p>
      </dsp:txBody>
      <dsp:txXfrm rot="10800000">
        <a:off x="383771" y="1845594"/>
        <a:ext cx="2130066" cy="2186355"/>
      </dsp:txXfrm>
    </dsp:sp>
    <dsp:sp modelId="{71CE5CEB-A087-47B2-A9B6-67180D40D9DB}">
      <dsp:nvSpPr>
        <dsp:cNvPr id="0" name=""/>
        <dsp:cNvSpPr/>
      </dsp:nvSpPr>
      <dsp:spPr>
        <a:xfrm>
          <a:off x="2810089" y="246079"/>
          <a:ext cx="2268808" cy="1353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9F9BE-D26D-4847-A0AD-586421153524}">
      <dsp:nvSpPr>
        <dsp:cNvPr id="0" name=""/>
        <dsp:cNvSpPr/>
      </dsp:nvSpPr>
      <dsp:spPr>
        <a:xfrm rot="10800000">
          <a:off x="2822636" y="1845594"/>
          <a:ext cx="2268808" cy="225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Espacios con obstáculos </a:t>
          </a:r>
        </a:p>
      </dsp:txBody>
      <dsp:txXfrm rot="10800000">
        <a:off x="2892007" y="1845594"/>
        <a:ext cx="2130066" cy="2186355"/>
      </dsp:txXfrm>
    </dsp:sp>
    <dsp:sp modelId="{98CCAE27-24C4-4A44-9449-173F46ABA378}">
      <dsp:nvSpPr>
        <dsp:cNvPr id="0" name=""/>
        <dsp:cNvSpPr/>
      </dsp:nvSpPr>
      <dsp:spPr>
        <a:xfrm>
          <a:off x="5305778" y="246079"/>
          <a:ext cx="2268808" cy="1353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0FD4A-86A3-4B34-B60F-EAAF6D9091EB}">
      <dsp:nvSpPr>
        <dsp:cNvPr id="0" name=""/>
        <dsp:cNvSpPr/>
      </dsp:nvSpPr>
      <dsp:spPr>
        <a:xfrm rot="10800000">
          <a:off x="5305778" y="1845594"/>
          <a:ext cx="2268808" cy="225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Piso o escaleras deslizantes: encerado, mojado, enjabonado, resbaloso, desgastado, cuarteado, roto.</a:t>
          </a:r>
        </a:p>
      </dsp:txBody>
      <dsp:txXfrm rot="10800000">
        <a:off x="5375149" y="1845594"/>
        <a:ext cx="2130066" cy="2186355"/>
      </dsp:txXfrm>
    </dsp:sp>
    <dsp:sp modelId="{9550AE95-A613-4E37-824A-53A0DFCEAAFC}">
      <dsp:nvSpPr>
        <dsp:cNvPr id="0" name=""/>
        <dsp:cNvSpPr/>
      </dsp:nvSpPr>
      <dsp:spPr>
        <a:xfrm>
          <a:off x="7801468" y="246079"/>
          <a:ext cx="2268808" cy="1353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B1F2F-0219-452D-9509-07CAE6089346}">
      <dsp:nvSpPr>
        <dsp:cNvPr id="0" name=""/>
        <dsp:cNvSpPr/>
      </dsp:nvSpPr>
      <dsp:spPr>
        <a:xfrm rot="10800000">
          <a:off x="7801468" y="1845594"/>
          <a:ext cx="2268808" cy="225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Manchas de aceite u otras sustancias en el piso. </a:t>
          </a:r>
          <a:endParaRPr lang="es-CO" sz="1700" kern="1200" dirty="0"/>
        </a:p>
      </dsp:txBody>
      <dsp:txXfrm rot="10800000">
        <a:off x="7870839" y="1845594"/>
        <a:ext cx="2130066" cy="2186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2CEE5-D78C-4A11-A887-E67ADE4C6C7E}">
      <dsp:nvSpPr>
        <dsp:cNvPr id="0" name=""/>
        <dsp:cNvSpPr/>
      </dsp:nvSpPr>
      <dsp:spPr>
        <a:xfrm>
          <a:off x="0" y="0"/>
          <a:ext cx="9038732" cy="16995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941A4-5ED7-44E6-B382-3D7AE8BFDAC4}">
      <dsp:nvSpPr>
        <dsp:cNvPr id="0" name=""/>
        <dsp:cNvSpPr/>
      </dsp:nvSpPr>
      <dsp:spPr>
        <a:xfrm>
          <a:off x="271161" y="226612"/>
          <a:ext cx="2655127" cy="12463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E9D4E-EA27-41B5-806D-69B48B99C0B4}">
      <dsp:nvSpPr>
        <dsp:cNvPr id="0" name=""/>
        <dsp:cNvSpPr/>
      </dsp:nvSpPr>
      <dsp:spPr>
        <a:xfrm rot="10800000">
          <a:off x="271161" y="1699592"/>
          <a:ext cx="2655127" cy="2077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Desorden en el área de trabajo, Falta de orden y aseo</a:t>
          </a:r>
        </a:p>
      </dsp:txBody>
      <dsp:txXfrm rot="10800000">
        <a:off x="335044" y="1699592"/>
        <a:ext cx="2527361" cy="2013396"/>
      </dsp:txXfrm>
    </dsp:sp>
    <dsp:sp modelId="{223B911B-ABE5-49D4-AF18-A55069694E3E}">
      <dsp:nvSpPr>
        <dsp:cNvPr id="0" name=""/>
        <dsp:cNvSpPr/>
      </dsp:nvSpPr>
      <dsp:spPr>
        <a:xfrm>
          <a:off x="3191802" y="226612"/>
          <a:ext cx="2655127" cy="12463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09D74-EA19-473E-9DCB-A61CCBEA9D5F}">
      <dsp:nvSpPr>
        <dsp:cNvPr id="0" name=""/>
        <dsp:cNvSpPr/>
      </dsp:nvSpPr>
      <dsp:spPr>
        <a:xfrm rot="10800000">
          <a:off x="3191802" y="1699592"/>
          <a:ext cx="2655127" cy="2077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Iluminación Deficiente</a:t>
          </a:r>
        </a:p>
      </dsp:txBody>
      <dsp:txXfrm rot="10800000">
        <a:off x="3255685" y="1699592"/>
        <a:ext cx="2527361" cy="2013396"/>
      </dsp:txXfrm>
    </dsp:sp>
    <dsp:sp modelId="{5A2E694D-EB64-4872-A5A0-772332EB47EC}">
      <dsp:nvSpPr>
        <dsp:cNvPr id="0" name=""/>
        <dsp:cNvSpPr/>
      </dsp:nvSpPr>
      <dsp:spPr>
        <a:xfrm>
          <a:off x="6112442" y="226612"/>
          <a:ext cx="2655127" cy="12463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1775C-6851-4E83-81E6-A42B412619C1}">
      <dsp:nvSpPr>
        <dsp:cNvPr id="0" name=""/>
        <dsp:cNvSpPr/>
      </dsp:nvSpPr>
      <dsp:spPr>
        <a:xfrm rot="10800000">
          <a:off x="6112442" y="1699592"/>
          <a:ext cx="2655127" cy="2077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Cables sueltos, sin entubar o sin organizar adecuadamente</a:t>
          </a:r>
          <a:endParaRPr lang="es-CO" sz="2000" kern="1200" dirty="0"/>
        </a:p>
      </dsp:txBody>
      <dsp:txXfrm rot="10800000">
        <a:off x="6176325" y="1699592"/>
        <a:ext cx="2527361" cy="201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81820-8806-4CA1-996A-8509071B2205}">
      <dsp:nvSpPr>
        <dsp:cNvPr id="0" name=""/>
        <dsp:cNvSpPr/>
      </dsp:nvSpPr>
      <dsp:spPr>
        <a:xfrm>
          <a:off x="962462" y="948849"/>
          <a:ext cx="3764066" cy="15099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277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La prisa exagerada: correr en pasillos, escaleras, calles y vías públicas. </a:t>
          </a:r>
          <a:endParaRPr lang="es-CO" sz="2300" kern="1200" dirty="0"/>
        </a:p>
      </dsp:txBody>
      <dsp:txXfrm>
        <a:off x="962462" y="948849"/>
        <a:ext cx="3764066" cy="1509994"/>
      </dsp:txXfrm>
    </dsp:sp>
    <dsp:sp modelId="{5CA80729-D512-46DE-93BC-DF38F4C3C90F}">
      <dsp:nvSpPr>
        <dsp:cNvPr id="0" name=""/>
        <dsp:cNvSpPr/>
      </dsp:nvSpPr>
      <dsp:spPr>
        <a:xfrm>
          <a:off x="3162" y="666685"/>
          <a:ext cx="1496051" cy="158549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555720-B1F8-48E4-9497-218D97C86E64}">
      <dsp:nvSpPr>
        <dsp:cNvPr id="0" name=""/>
        <dsp:cNvSpPr/>
      </dsp:nvSpPr>
      <dsp:spPr>
        <a:xfrm>
          <a:off x="5904699" y="986850"/>
          <a:ext cx="3867760" cy="15099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277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Saltar los peldaños de escaleras de dos en dos o de tres en tres.</a:t>
          </a:r>
          <a:endParaRPr lang="es-CO" sz="2300" kern="1200" dirty="0"/>
        </a:p>
      </dsp:txBody>
      <dsp:txXfrm>
        <a:off x="5904699" y="986850"/>
        <a:ext cx="3867760" cy="1509994"/>
      </dsp:txXfrm>
    </dsp:sp>
    <dsp:sp modelId="{975E7477-CCD2-42DA-830B-7B3DD7BB6C2D}">
      <dsp:nvSpPr>
        <dsp:cNvPr id="0" name=""/>
        <dsp:cNvSpPr/>
      </dsp:nvSpPr>
      <dsp:spPr>
        <a:xfrm>
          <a:off x="4988510" y="703710"/>
          <a:ext cx="1522486" cy="173749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856F06-82A5-461F-88BC-33A44C9DC702}">
      <dsp:nvSpPr>
        <dsp:cNvPr id="0" name=""/>
        <dsp:cNvSpPr/>
      </dsp:nvSpPr>
      <dsp:spPr>
        <a:xfrm>
          <a:off x="1003358" y="2887765"/>
          <a:ext cx="3693712" cy="15099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277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Colocar apoyos inadecuados para alcanzar algo de un lugar alto</a:t>
          </a:r>
        </a:p>
      </dsp:txBody>
      <dsp:txXfrm>
        <a:off x="1003358" y="2887765"/>
        <a:ext cx="3693712" cy="1509994"/>
      </dsp:txXfrm>
    </dsp:sp>
    <dsp:sp modelId="{D1DA2DBD-9EE1-49F4-8138-9CA04C0D8F90}">
      <dsp:nvSpPr>
        <dsp:cNvPr id="0" name=""/>
        <dsp:cNvSpPr/>
      </dsp:nvSpPr>
      <dsp:spPr>
        <a:xfrm>
          <a:off x="0" y="2647727"/>
          <a:ext cx="1493651" cy="158549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BE7ED8-27A1-4FAE-8B49-2064221A6B0A}">
      <dsp:nvSpPr>
        <dsp:cNvPr id="0" name=""/>
        <dsp:cNvSpPr/>
      </dsp:nvSpPr>
      <dsp:spPr>
        <a:xfrm>
          <a:off x="5769539" y="2887765"/>
          <a:ext cx="3996001" cy="15099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277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Falta de autocuidado, no estar atento a las condiciones del lugar de trabajo</a:t>
          </a:r>
          <a:r>
            <a:rPr lang="es-ES" sz="2300" kern="1200" dirty="0"/>
            <a:t>. </a:t>
          </a:r>
        </a:p>
      </dsp:txBody>
      <dsp:txXfrm>
        <a:off x="5769539" y="2887765"/>
        <a:ext cx="3996001" cy="1509994"/>
      </dsp:txXfrm>
    </dsp:sp>
    <dsp:sp modelId="{D2C289C9-3B77-4A71-BDA8-B23D714D2688}">
      <dsp:nvSpPr>
        <dsp:cNvPr id="0" name=""/>
        <dsp:cNvSpPr/>
      </dsp:nvSpPr>
      <dsp:spPr>
        <a:xfrm>
          <a:off x="5021193" y="2680579"/>
          <a:ext cx="1439322" cy="158549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12DF-61D6-4D74-B24D-47AAE7D6868F}">
      <dsp:nvSpPr>
        <dsp:cNvPr id="0" name=""/>
        <dsp:cNvSpPr/>
      </dsp:nvSpPr>
      <dsp:spPr>
        <a:xfrm>
          <a:off x="320484" y="1095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1. Orden y aseo en los lugares de trabajo</a:t>
          </a:r>
          <a:endParaRPr lang="es-CO" sz="1500" kern="1200" dirty="0"/>
        </a:p>
      </dsp:txBody>
      <dsp:txXfrm>
        <a:off x="320484" y="1095"/>
        <a:ext cx="2120680" cy="1272408"/>
      </dsp:txXfrm>
    </dsp:sp>
    <dsp:sp modelId="{9A9A4538-9D5E-4871-9A35-58672CF60A3E}">
      <dsp:nvSpPr>
        <dsp:cNvPr id="0" name=""/>
        <dsp:cNvSpPr/>
      </dsp:nvSpPr>
      <dsp:spPr>
        <a:xfrm>
          <a:off x="2653233" y="1095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2. Mantener el orden de los materiales y/o herramientas de trabajo</a:t>
          </a:r>
          <a:endParaRPr lang="es-CO" sz="1500" kern="1200" dirty="0"/>
        </a:p>
      </dsp:txBody>
      <dsp:txXfrm>
        <a:off x="2653233" y="1095"/>
        <a:ext cx="2120680" cy="1272408"/>
      </dsp:txXfrm>
    </dsp:sp>
    <dsp:sp modelId="{48434236-1963-4E9C-9BF9-17601C15D89A}">
      <dsp:nvSpPr>
        <dsp:cNvPr id="0" name=""/>
        <dsp:cNvSpPr/>
      </dsp:nvSpPr>
      <dsp:spPr>
        <a:xfrm>
          <a:off x="4985982" y="1095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3. Evitar tener cables eléctricos y otros elementos similares por los suelos para evitar tropiezos. </a:t>
          </a:r>
          <a:endParaRPr lang="es-CO" sz="1500" kern="1200" dirty="0"/>
        </a:p>
      </dsp:txBody>
      <dsp:txXfrm>
        <a:off x="4985982" y="1095"/>
        <a:ext cx="2120680" cy="1272408"/>
      </dsp:txXfrm>
    </dsp:sp>
    <dsp:sp modelId="{F8FA09DE-7499-48DD-AEB5-A5A90303AABD}">
      <dsp:nvSpPr>
        <dsp:cNvPr id="0" name=""/>
        <dsp:cNvSpPr/>
      </dsp:nvSpPr>
      <dsp:spPr>
        <a:xfrm>
          <a:off x="7318730" y="1095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4. Prestar atención a las condiciones del suelo (pueden estar mojados, sustancias resbalosas, desnivel, baldosas lisas). </a:t>
          </a:r>
          <a:endParaRPr lang="es-CO" sz="1500" kern="1200" dirty="0"/>
        </a:p>
      </dsp:txBody>
      <dsp:txXfrm>
        <a:off x="7318730" y="1095"/>
        <a:ext cx="2120680" cy="1272408"/>
      </dsp:txXfrm>
    </dsp:sp>
    <dsp:sp modelId="{21AD73FE-A1E2-4408-A798-A69CB581C69B}">
      <dsp:nvSpPr>
        <dsp:cNvPr id="0" name=""/>
        <dsp:cNvSpPr/>
      </dsp:nvSpPr>
      <dsp:spPr>
        <a:xfrm>
          <a:off x="333081" y="1475659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5. Utilizar calzado adecuado, antideslizante y ropa adecuada</a:t>
          </a:r>
          <a:endParaRPr lang="es-CO" sz="1500" kern="1200" dirty="0"/>
        </a:p>
      </dsp:txBody>
      <dsp:txXfrm>
        <a:off x="333081" y="1475659"/>
        <a:ext cx="2120680" cy="1272408"/>
      </dsp:txXfrm>
    </dsp:sp>
    <dsp:sp modelId="{6A16D042-FD16-478E-A73C-077A4AE50141}">
      <dsp:nvSpPr>
        <dsp:cNvPr id="0" name=""/>
        <dsp:cNvSpPr/>
      </dsp:nvSpPr>
      <dsp:spPr>
        <a:xfrm>
          <a:off x="2653233" y="1485571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6. Se debe caminar y no correr especialmente en situaciones de emergencia. </a:t>
          </a:r>
          <a:endParaRPr lang="es-CO" sz="1500" kern="1200" dirty="0"/>
        </a:p>
      </dsp:txBody>
      <dsp:txXfrm>
        <a:off x="2653233" y="1485571"/>
        <a:ext cx="2120680" cy="1272408"/>
      </dsp:txXfrm>
    </dsp:sp>
    <dsp:sp modelId="{533949EC-2B1C-46B4-999C-6A5AD03BBC3E}">
      <dsp:nvSpPr>
        <dsp:cNvPr id="0" name=""/>
        <dsp:cNvSpPr/>
      </dsp:nvSpPr>
      <dsp:spPr>
        <a:xfrm>
          <a:off x="4985982" y="1485571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7. Hacer uso de Señalización informativa</a:t>
          </a:r>
          <a:endParaRPr lang="es-CO" sz="1500" kern="1200" dirty="0"/>
        </a:p>
      </dsp:txBody>
      <dsp:txXfrm>
        <a:off x="4985982" y="1485571"/>
        <a:ext cx="2120680" cy="1272408"/>
      </dsp:txXfrm>
    </dsp:sp>
    <dsp:sp modelId="{8F59AC63-BBD8-4089-AF47-CF1510436F7F}">
      <dsp:nvSpPr>
        <dsp:cNvPr id="0" name=""/>
        <dsp:cNvSpPr/>
      </dsp:nvSpPr>
      <dsp:spPr>
        <a:xfrm>
          <a:off x="7318582" y="1513119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8. Mantener ordenadas las superficies de trabajo y mantener cerradas las gavetas y archivadores. </a:t>
          </a:r>
          <a:endParaRPr lang="es-CO" sz="1500" kern="1200" dirty="0"/>
        </a:p>
      </dsp:txBody>
      <dsp:txXfrm>
        <a:off x="7318582" y="1513119"/>
        <a:ext cx="2120680" cy="1272408"/>
      </dsp:txXfrm>
    </dsp:sp>
    <dsp:sp modelId="{D10FE4E2-2A1B-4173-91C8-0F6012AD16B7}">
      <dsp:nvSpPr>
        <dsp:cNvPr id="0" name=""/>
        <dsp:cNvSpPr/>
      </dsp:nvSpPr>
      <dsp:spPr>
        <a:xfrm>
          <a:off x="320484" y="2970048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9. Señalizar áreas de peligro. </a:t>
          </a:r>
          <a:endParaRPr lang="es-CO" sz="1500" kern="1200" dirty="0"/>
        </a:p>
      </dsp:txBody>
      <dsp:txXfrm>
        <a:off x="320484" y="2970048"/>
        <a:ext cx="2120680" cy="1272408"/>
      </dsp:txXfrm>
    </dsp:sp>
    <dsp:sp modelId="{CB34F305-0215-4F61-97DE-1C194051DD0C}">
      <dsp:nvSpPr>
        <dsp:cNvPr id="0" name=""/>
        <dsp:cNvSpPr/>
      </dsp:nvSpPr>
      <dsp:spPr>
        <a:xfrm>
          <a:off x="2653233" y="2970048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10. Mantener una adecuada iluminación en los lugares de trabajo o por donde transite. </a:t>
          </a:r>
          <a:endParaRPr lang="es-CO" sz="1500" kern="1200" dirty="0"/>
        </a:p>
      </dsp:txBody>
      <dsp:txXfrm>
        <a:off x="2653233" y="2970048"/>
        <a:ext cx="2120680" cy="1272408"/>
      </dsp:txXfrm>
    </dsp:sp>
    <dsp:sp modelId="{ED81DCDA-91D0-42FD-8FFA-B0449AE605E1}">
      <dsp:nvSpPr>
        <dsp:cNvPr id="0" name=""/>
        <dsp:cNvSpPr/>
      </dsp:nvSpPr>
      <dsp:spPr>
        <a:xfrm>
          <a:off x="4985982" y="2970048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11. No realizar bromas en el lugar de trabajo</a:t>
          </a:r>
          <a:endParaRPr lang="es-CO" sz="1500" kern="1200" dirty="0"/>
        </a:p>
      </dsp:txBody>
      <dsp:txXfrm>
        <a:off x="4985982" y="2970048"/>
        <a:ext cx="2120680" cy="1272408"/>
      </dsp:txXfrm>
    </dsp:sp>
    <dsp:sp modelId="{04BD8771-DC64-47FE-815D-4048369C8AA8}">
      <dsp:nvSpPr>
        <dsp:cNvPr id="0" name=""/>
        <dsp:cNvSpPr/>
      </dsp:nvSpPr>
      <dsp:spPr>
        <a:xfrm>
          <a:off x="7318730" y="2970048"/>
          <a:ext cx="2120680" cy="127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12. Reportar cualquier condición insegura </a:t>
          </a:r>
          <a:endParaRPr lang="es-CO" sz="1500" kern="1200" dirty="0"/>
        </a:p>
      </dsp:txBody>
      <dsp:txXfrm>
        <a:off x="7318730" y="2970048"/>
        <a:ext cx="2120680" cy="127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E4D98-D3C9-434E-93D7-E8C804D432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2342" y="4757737"/>
            <a:ext cx="6270849" cy="1717707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44A82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14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B7A6E-D683-443E-BE4E-FC9EBFC60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9337" y="1462407"/>
            <a:ext cx="5130990" cy="246205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993C8D-0B72-4ACF-9F45-DB2B99B7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9337" y="4072547"/>
            <a:ext cx="4945225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DDA732-CE87-4E87-88B0-B095F353C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66" y="120876"/>
            <a:ext cx="2238161" cy="11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EB466-942F-4B28-892D-0D6F99ED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193470"/>
            <a:ext cx="10863349" cy="47222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9727E-C646-46D5-A290-1F8C96BD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50" y="402448"/>
            <a:ext cx="10863349" cy="54927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D2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965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4D94A-C16E-4847-81B8-735B143DF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450" y="1205433"/>
            <a:ext cx="5489171" cy="495277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0ECB6D-E76C-41B9-A140-4D57996CB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210" y="1205433"/>
            <a:ext cx="5489171" cy="495277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8118751-86EE-43D3-A2DA-8CD40BF8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49" y="365125"/>
            <a:ext cx="11188931" cy="54927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D2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94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C2A2DE-F8AC-4A20-BCD9-1314B180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2FD614-3224-441F-9156-B80F10B3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83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7C199-83AA-4773-A6E2-FE12BC2E4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408" y="5449178"/>
            <a:ext cx="4994749" cy="1015068"/>
          </a:xfrm>
        </p:spPr>
        <p:txBody>
          <a:bodyPr>
            <a:noAutofit/>
          </a:bodyPr>
          <a:lstStyle/>
          <a:p>
            <a:r>
              <a:rPr lang="es-ES" sz="3000" dirty="0"/>
              <a:t>PREVENCIÓN DEL RIESGO CAÍDAS AL MISMO Y DIFERENTE NIVEL</a:t>
            </a:r>
            <a:endParaRPr lang="es-CO" sz="3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46" y="2666159"/>
            <a:ext cx="3621397" cy="167724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4B16E5-B235-4C68-91B8-2B8D347033A2}"/>
              </a:ext>
            </a:extLst>
          </p:cNvPr>
          <p:cNvSpPr/>
          <p:nvPr/>
        </p:nvSpPr>
        <p:spPr>
          <a:xfrm>
            <a:off x="9144000" y="3980329"/>
            <a:ext cx="2407024" cy="2017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D68713A-B0DF-4663-8721-CE9A891724EF}"/>
              </a:ext>
            </a:extLst>
          </p:cNvPr>
          <p:cNvGrpSpPr/>
          <p:nvPr/>
        </p:nvGrpSpPr>
        <p:grpSpPr>
          <a:xfrm>
            <a:off x="8106334" y="2765190"/>
            <a:ext cx="3621397" cy="1677241"/>
            <a:chOff x="8065993" y="2590379"/>
            <a:chExt cx="3621397" cy="167724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17F7F14-05C4-4487-B08A-049F35DC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993" y="2590379"/>
              <a:ext cx="3621397" cy="1677241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4880226-CB1D-4FCB-AC27-99CF66CC6147}"/>
                </a:ext>
              </a:extLst>
            </p:cNvPr>
            <p:cNvSpPr/>
            <p:nvPr/>
          </p:nvSpPr>
          <p:spPr>
            <a:xfrm>
              <a:off x="9157447" y="3904549"/>
              <a:ext cx="2407024" cy="2017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14548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BD794-266C-466D-BF1F-0C3BCBC7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34" y="839171"/>
            <a:ext cx="11188931" cy="549275"/>
          </a:xfrm>
        </p:spPr>
        <p:txBody>
          <a:bodyPr/>
          <a:lstStyle/>
          <a:p>
            <a:pPr algn="ctr"/>
            <a:r>
              <a:rPr lang="es-ES" sz="3000" dirty="0"/>
              <a:t>IDENTIFICACIÓN DE PELIGROS</a:t>
            </a:r>
            <a:br>
              <a:rPr lang="es-ES" sz="3000" dirty="0"/>
            </a:br>
            <a:r>
              <a:rPr lang="es-ES" sz="3000" dirty="0"/>
              <a:t>(Condiciones Inseguras)</a:t>
            </a:r>
            <a:br>
              <a:rPr lang="es-ES" dirty="0"/>
            </a:br>
            <a:r>
              <a:rPr lang="es-ES" dirty="0"/>
              <a:t>  </a:t>
            </a: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1667C8-A8F6-572B-29F2-98F58C775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070976"/>
              </p:ext>
            </p:extLst>
          </p:nvPr>
        </p:nvGraphicFramePr>
        <p:xfrm>
          <a:off x="874643" y="1762540"/>
          <a:ext cx="10384677" cy="410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1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BD794-266C-466D-BF1F-0C3BCBC7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47" y="746406"/>
            <a:ext cx="11188931" cy="549275"/>
          </a:xfrm>
        </p:spPr>
        <p:txBody>
          <a:bodyPr/>
          <a:lstStyle/>
          <a:p>
            <a:pPr algn="ctr"/>
            <a:r>
              <a:rPr lang="es-ES" sz="3000" dirty="0"/>
              <a:t>IDENTIFICACIÓN DE PELIGROS</a:t>
            </a:r>
            <a:br>
              <a:rPr lang="es-ES" sz="3000" dirty="0"/>
            </a:br>
            <a:r>
              <a:rPr lang="es-ES" sz="2800" dirty="0"/>
              <a:t>(Condiciones Inseguras)</a:t>
            </a:r>
            <a:br>
              <a:rPr lang="es-ES" dirty="0"/>
            </a:br>
            <a:r>
              <a:rPr lang="es-ES" dirty="0"/>
              <a:t>  </a:t>
            </a:r>
            <a:endParaRPr lang="es-CO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F5F2C1F-4BA4-8306-F354-378CEC278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374593"/>
              </p:ext>
            </p:extLst>
          </p:nvPr>
        </p:nvGraphicFramePr>
        <p:xfrm>
          <a:off x="1701926" y="1709529"/>
          <a:ext cx="9038732" cy="37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12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BD794-266C-466D-BF1F-0C3BCBC7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47" y="746406"/>
            <a:ext cx="11188931" cy="549275"/>
          </a:xfrm>
        </p:spPr>
        <p:txBody>
          <a:bodyPr/>
          <a:lstStyle/>
          <a:p>
            <a:pPr algn="ctr"/>
            <a:r>
              <a:rPr lang="es-ES" sz="3000" dirty="0"/>
              <a:t>IDENTIFICACIÓN DE PELIGROS</a:t>
            </a:r>
            <a:br>
              <a:rPr lang="es-ES" sz="3000" dirty="0"/>
            </a:br>
            <a:r>
              <a:rPr lang="es-ES" sz="2800" dirty="0"/>
              <a:t>(Actos Inseguros)</a:t>
            </a:r>
            <a:br>
              <a:rPr lang="es-ES" dirty="0"/>
            </a:br>
            <a:r>
              <a:rPr lang="es-ES" dirty="0"/>
              <a:t>  </a:t>
            </a:r>
            <a:endParaRPr lang="es-CO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B8608AD-9216-93C4-621D-D3D0B98AC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406368"/>
              </p:ext>
            </p:extLst>
          </p:nvPr>
        </p:nvGraphicFramePr>
        <p:xfrm>
          <a:off x="1139687" y="1285461"/>
          <a:ext cx="9780104" cy="509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54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BD794-266C-466D-BF1F-0C3BCBC7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1" y="719902"/>
            <a:ext cx="11188931" cy="549275"/>
          </a:xfrm>
        </p:spPr>
        <p:txBody>
          <a:bodyPr/>
          <a:lstStyle/>
          <a:p>
            <a:pPr algn="ctr"/>
            <a:r>
              <a:rPr lang="es-ES" sz="3000" dirty="0"/>
              <a:t>CONSECUENCIAS CAÍDAS AL MISMO Y DIFERENTE NIVEL</a:t>
            </a:r>
            <a:br>
              <a:rPr lang="es-ES" dirty="0"/>
            </a:br>
            <a:r>
              <a:rPr lang="es-ES" dirty="0"/>
              <a:t>  </a:t>
            </a:r>
            <a:endParaRPr lang="es-CO" dirty="0"/>
          </a:p>
        </p:txBody>
      </p:sp>
      <p:pic>
        <p:nvPicPr>
          <p:cNvPr id="3" name="Picture 2" descr="Prevencion de caidas a nivel">
            <a:extLst>
              <a:ext uri="{FF2B5EF4-FFF2-40B4-BE49-F238E27FC236}">
                <a16:creationId xmlns:a16="http://schemas.microsoft.com/office/drawing/2014/main" id="{89FA2B3A-4F6A-1C48-30D4-34243BAE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99" y="3140808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A9530A-8858-1D5E-48A4-658FF29BE20E}"/>
              </a:ext>
            </a:extLst>
          </p:cNvPr>
          <p:cNvSpPr txBox="1"/>
          <p:nvPr/>
        </p:nvSpPr>
        <p:spPr>
          <a:xfrm>
            <a:off x="1630799" y="2371393"/>
            <a:ext cx="179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/>
              <a:t>Fracturas en extremidades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B00EFD-C973-E5E1-B05A-D711A91D903A}"/>
              </a:ext>
            </a:extLst>
          </p:cNvPr>
          <p:cNvSpPr txBox="1"/>
          <p:nvPr/>
        </p:nvSpPr>
        <p:spPr>
          <a:xfrm>
            <a:off x="4921135" y="2448309"/>
            <a:ext cx="2127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dirty="0"/>
              <a:t>Heridas y politraumatismo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52F08ED-26D6-4EC2-5804-06E77FBC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42" y="3321783"/>
            <a:ext cx="1924050" cy="23717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19D69FE-CBFE-2EC6-7431-2C7E4911307B}"/>
              </a:ext>
            </a:extLst>
          </p:cNvPr>
          <p:cNvSpPr txBox="1"/>
          <p:nvPr/>
        </p:nvSpPr>
        <p:spPr>
          <a:xfrm>
            <a:off x="8182741" y="2402143"/>
            <a:ext cx="207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/>
              <a:t>Dolores crónicos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BDAB6E8-237B-B87F-0D45-20AB92567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10" y="3017724"/>
            <a:ext cx="1676400" cy="2675784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64ABE3F-49E4-8DA1-C248-40DA47293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882" y="1457739"/>
            <a:ext cx="2210715" cy="47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FÍSICAS</a:t>
            </a:r>
          </a:p>
        </p:txBody>
      </p:sp>
    </p:spTree>
    <p:extLst>
      <p:ext uri="{BB962C8B-B14F-4D97-AF65-F5344CB8AC3E}">
        <p14:creationId xmlns:p14="http://schemas.microsoft.com/office/powerpoint/2010/main" val="147222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BD794-266C-466D-BF1F-0C3BCBC7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1" y="719902"/>
            <a:ext cx="11188931" cy="549275"/>
          </a:xfrm>
        </p:spPr>
        <p:txBody>
          <a:bodyPr/>
          <a:lstStyle/>
          <a:p>
            <a:pPr algn="ctr"/>
            <a:r>
              <a:rPr lang="es-ES" sz="3000" dirty="0"/>
              <a:t>CONSECUENCIAS CAÍDAS AL MISMO Y DIFERENTE NIVEL</a:t>
            </a:r>
            <a:br>
              <a:rPr lang="es-ES" dirty="0"/>
            </a:br>
            <a:r>
              <a:rPr lang="es-ES" dirty="0"/>
              <a:t>  </a:t>
            </a:r>
            <a:endParaRPr lang="es-CO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017F6B9-53F2-FF7D-A641-51850505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65" y="1749287"/>
            <a:ext cx="2210715" cy="470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b="1" dirty="0"/>
              <a:t>PSICOLÓGICAS</a:t>
            </a:r>
          </a:p>
        </p:txBody>
      </p:sp>
      <p:pic>
        <p:nvPicPr>
          <p:cNvPr id="6" name="Picture 2" descr="Prevencion de caidas a nivel">
            <a:extLst>
              <a:ext uri="{FF2B5EF4-FFF2-40B4-BE49-F238E27FC236}">
                <a16:creationId xmlns:a16="http://schemas.microsoft.com/office/drawing/2014/main" id="{DCEEDC33-17B9-DF9F-2BE0-59308E90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85" y="3048123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3C3E78-EB33-1A9D-7FBD-A0437AD98458}"/>
              </a:ext>
            </a:extLst>
          </p:cNvPr>
          <p:cNvSpPr txBox="1"/>
          <p:nvPr/>
        </p:nvSpPr>
        <p:spPr>
          <a:xfrm>
            <a:off x="1303472" y="2401792"/>
            <a:ext cx="202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Pueden afectar la autoestima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2B71C2-A036-81B7-DD42-83F57025F747}"/>
              </a:ext>
            </a:extLst>
          </p:cNvPr>
          <p:cNvSpPr txBox="1"/>
          <p:nvPr/>
        </p:nvSpPr>
        <p:spPr>
          <a:xfrm>
            <a:off x="3765136" y="2540291"/>
            <a:ext cx="138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Depresión</a:t>
            </a:r>
          </a:p>
        </p:txBody>
      </p:sp>
      <p:pic>
        <p:nvPicPr>
          <p:cNvPr id="10" name="Picture 4" descr="Prevencion de caidas (a nivel)">
            <a:extLst>
              <a:ext uri="{FF2B5EF4-FFF2-40B4-BE49-F238E27FC236}">
                <a16:creationId xmlns:a16="http://schemas.microsoft.com/office/drawing/2014/main" id="{78250F9E-88A5-DB14-36EA-469E86E1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27" y="3074153"/>
            <a:ext cx="1962150" cy="22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D44DC8-C1C9-2E83-062B-FDC11C10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75" y="3033917"/>
            <a:ext cx="2020769" cy="1724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A48DB4-E18F-6217-BE81-580AD0E5A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374" y="3556922"/>
            <a:ext cx="1963420" cy="18954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95D39F-4C50-4808-FD73-6EE06D60C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5412" y="2650678"/>
            <a:ext cx="1611039" cy="20022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361A60-85DB-CC0E-2171-8FC96F01D241}"/>
              </a:ext>
            </a:extLst>
          </p:cNvPr>
          <p:cNvSpPr txBox="1"/>
          <p:nvPr/>
        </p:nvSpPr>
        <p:spPr>
          <a:xfrm>
            <a:off x="6323300" y="2219943"/>
            <a:ext cx="224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Perdida de capacidad laboral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FEC7D2-E6C2-02E4-ACB8-7E59D9EF5AE6}"/>
              </a:ext>
            </a:extLst>
          </p:cNvPr>
          <p:cNvSpPr txBox="1"/>
          <p:nvPr/>
        </p:nvSpPr>
        <p:spPr>
          <a:xfrm>
            <a:off x="8194756" y="316778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Ausentismo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3C7C4C-DA51-C93A-6D99-9BBD3120A705}"/>
              </a:ext>
            </a:extLst>
          </p:cNvPr>
          <p:cNvSpPr txBox="1"/>
          <p:nvPr/>
        </p:nvSpPr>
        <p:spPr>
          <a:xfrm>
            <a:off x="9747197" y="225526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Invalidez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5943B2-F7DD-1396-943B-6FEB80CEB7D7}"/>
              </a:ext>
            </a:extLst>
          </p:cNvPr>
          <p:cNvSpPr txBox="1"/>
          <p:nvPr/>
        </p:nvSpPr>
        <p:spPr>
          <a:xfrm>
            <a:off x="6516090" y="1699189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PRODUCTIVAS</a:t>
            </a:r>
            <a:r>
              <a:rPr lang="es-CO" dirty="0"/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5C9A6-6624-6FF2-4ED2-5211A6A69E65}"/>
              </a:ext>
            </a:extLst>
          </p:cNvPr>
          <p:cNvSpPr/>
          <p:nvPr/>
        </p:nvSpPr>
        <p:spPr>
          <a:xfrm>
            <a:off x="1106730" y="1606424"/>
            <a:ext cx="4663449" cy="39108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B71C090-862F-06FA-8C9B-5DF9E2D53CED}"/>
              </a:ext>
            </a:extLst>
          </p:cNvPr>
          <p:cNvSpPr/>
          <p:nvPr/>
        </p:nvSpPr>
        <p:spPr>
          <a:xfrm>
            <a:off x="6201104" y="1606424"/>
            <a:ext cx="5065348" cy="39108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59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E06D1-71C8-420E-9D48-890F13F1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571" y="2787625"/>
            <a:ext cx="5130990" cy="2462050"/>
          </a:xfrm>
        </p:spPr>
        <p:txBody>
          <a:bodyPr>
            <a:normAutofit/>
          </a:bodyPr>
          <a:lstStyle/>
          <a:p>
            <a:r>
              <a:rPr lang="es-ES" sz="3600" dirty="0"/>
              <a:t>MEDIDAS DE PREVENCIÓN Y MINIMIZACIÓN DEL RIESGO</a:t>
            </a:r>
            <a:endParaRPr lang="es-CO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19DFA1-8563-48AC-915A-11ACE541866E}"/>
              </a:ext>
            </a:extLst>
          </p:cNvPr>
          <p:cNvSpPr txBox="1"/>
          <p:nvPr/>
        </p:nvSpPr>
        <p:spPr>
          <a:xfrm>
            <a:off x="4612488" y="2693432"/>
            <a:ext cx="140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s-CO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5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 rot="10800000" flipH="1" flipV="1">
            <a:off x="678470" y="532252"/>
            <a:ext cx="922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5D26"/>
                </a:solidFill>
                <a:latin typeface="Century Gothic" panose="020B0502020202020204" pitchFamily="34" charset="0"/>
                <a:ea typeface="+mj-ea"/>
                <a:cs typeface="+mj-cs"/>
              </a:rPr>
              <a:t>MEDIDAS GENERALES DE PREVENCIÓN</a:t>
            </a:r>
            <a:endParaRPr lang="es-CO" sz="28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9522823" y="2037806"/>
            <a:ext cx="261257" cy="7053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/>
          <p:cNvSpPr/>
          <p:nvPr/>
        </p:nvSpPr>
        <p:spPr>
          <a:xfrm>
            <a:off x="10894423" y="1933303"/>
            <a:ext cx="313508" cy="809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D56409-2BBD-B918-3DED-D395A338A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421279"/>
              </p:ext>
            </p:extLst>
          </p:nvPr>
        </p:nvGraphicFramePr>
        <p:xfrm>
          <a:off x="931410" y="1467678"/>
          <a:ext cx="9759896" cy="424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95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2FBD1-3A90-4C17-91B5-B32FE3DD7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4914" y="4753013"/>
            <a:ext cx="3498980" cy="664124"/>
          </a:xfrm>
        </p:spPr>
        <p:txBody>
          <a:bodyPr>
            <a:normAutofit/>
          </a:bodyPr>
          <a:lstStyle/>
          <a:p>
            <a:r>
              <a:rPr lang="es-ES" sz="3600" dirty="0"/>
              <a:t>¡GRACIAS!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65478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E06D1-71C8-420E-9D48-890F13F1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TEMARIO </a:t>
            </a:r>
            <a:endParaRPr lang="es-CO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19DFA1-8563-48AC-915A-11ACE541866E}"/>
              </a:ext>
            </a:extLst>
          </p:cNvPr>
          <p:cNvSpPr txBox="1"/>
          <p:nvPr/>
        </p:nvSpPr>
        <p:spPr>
          <a:xfrm>
            <a:off x="4612488" y="2693432"/>
            <a:ext cx="140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endParaRPr lang="es-CO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7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517B67D-EFC4-47FD-AB7C-0430F2A6D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617" y="1546893"/>
            <a:ext cx="7217100" cy="376421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300" dirty="0"/>
              <a:t>CONCEPTOS Y GENERALIDADES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3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300" dirty="0"/>
              <a:t>IDENTIFICACIÓN DE PELIGROS ASOCIADOS A CAÍDAS AL MISMO Y DIFERENTE NIVEL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3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300" dirty="0"/>
              <a:t>MEDIDAS DE PREVENCIÓN Y MINIMIZACIÓN DEL RIESGO</a:t>
            </a:r>
          </a:p>
          <a:p>
            <a:pPr marL="0" indent="0" algn="just">
              <a:buNone/>
            </a:pPr>
            <a:endParaRPr lang="es-ES" sz="25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3B6CEA0-02AB-439F-A8DF-868C1FC8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75" y="577160"/>
            <a:ext cx="11188931" cy="549275"/>
          </a:xfrm>
        </p:spPr>
        <p:txBody>
          <a:bodyPr/>
          <a:lstStyle/>
          <a:p>
            <a:r>
              <a:rPr lang="es-ES" sz="3500" dirty="0"/>
              <a:t>TEMARIO</a:t>
            </a:r>
            <a:endParaRPr lang="es-CO" sz="3500" dirty="0"/>
          </a:p>
        </p:txBody>
      </p:sp>
      <p:pic>
        <p:nvPicPr>
          <p:cNvPr id="1026" name="Picture 2" descr="Caídas al mismo nivel – Charlas de Seguridad de 5 minutos">
            <a:extLst>
              <a:ext uri="{FF2B5EF4-FFF2-40B4-BE49-F238E27FC236}">
                <a16:creationId xmlns:a16="http://schemas.microsoft.com/office/drawing/2014/main" id="{91C70C41-E4B8-4B9C-84DA-9E5BE854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64" y="1859530"/>
            <a:ext cx="3072419" cy="27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7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E06D1-71C8-420E-9D48-890F13F1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059" y="2588842"/>
            <a:ext cx="5130990" cy="2462050"/>
          </a:xfrm>
        </p:spPr>
        <p:txBody>
          <a:bodyPr>
            <a:normAutofit/>
          </a:bodyPr>
          <a:lstStyle/>
          <a:p>
            <a:r>
              <a:rPr lang="es-ES" sz="3600" dirty="0"/>
              <a:t>CONCEPTOS Y GENERALIDADES </a:t>
            </a:r>
            <a:endParaRPr lang="es-CO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19DFA1-8563-48AC-915A-11ACE541866E}"/>
              </a:ext>
            </a:extLst>
          </p:cNvPr>
          <p:cNvSpPr txBox="1"/>
          <p:nvPr/>
        </p:nvSpPr>
        <p:spPr>
          <a:xfrm>
            <a:off x="4612488" y="2693432"/>
            <a:ext cx="140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CO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>
            <a:extLst>
              <a:ext uri="{FF2B5EF4-FFF2-40B4-BE49-F238E27FC236}">
                <a16:creationId xmlns:a16="http://schemas.microsoft.com/office/drawing/2014/main" id="{13F6416C-1405-DD69-8CFF-7D77B629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94" y="678258"/>
            <a:ext cx="11188931" cy="673464"/>
          </a:xfrm>
        </p:spPr>
        <p:txBody>
          <a:bodyPr/>
          <a:lstStyle/>
          <a:p>
            <a:pPr algn="ctr"/>
            <a:r>
              <a:rPr lang="es-ES" dirty="0"/>
              <a:t>  DIFERENCIAS ENTRE CAÍDA AL MISMO NIVEL Y CAÍDA A DIFERENTE NIVEL</a:t>
            </a:r>
            <a:endParaRPr lang="es-CO" sz="3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19C5CA-4BAE-2BEF-0E4D-1374DC097132}"/>
              </a:ext>
            </a:extLst>
          </p:cNvPr>
          <p:cNvSpPr txBox="1"/>
          <p:nvPr/>
        </p:nvSpPr>
        <p:spPr>
          <a:xfrm>
            <a:off x="702365" y="1884478"/>
            <a:ext cx="561892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CAÍDA AL MISMO NIVEL: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Son las que ocurren sobre el mismo nivel de una superficie (piso o áreas de desplazamiento), o sobre los objetos adyacentes a estas. No debe haber una diferencia de altura entre los dos puntos, considerando el punto de partida el plano horizontal o superficie de referencia donde se encuentra la persona.</a:t>
            </a:r>
          </a:p>
          <a:p>
            <a:pPr algn="just"/>
            <a:endParaRPr lang="es-ES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Estas caídas generalmente son producidas por suelos resbaladizos, calzado inadecuado, obstáculos en el piso o por imprudencia de los individuos al realizar alguna tarea.</a:t>
            </a:r>
          </a:p>
        </p:txBody>
      </p:sp>
      <p:pic>
        <p:nvPicPr>
          <p:cNvPr id="1026" name="Picture 2" descr="Caidas GIFs with Sound | Gfycat">
            <a:extLst>
              <a:ext uri="{FF2B5EF4-FFF2-40B4-BE49-F238E27FC236}">
                <a16:creationId xmlns:a16="http://schemas.microsoft.com/office/drawing/2014/main" id="{0E1FC16F-46EC-1ABE-DB25-D8CEC4AD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35" y="2218082"/>
            <a:ext cx="4260574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2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>
            <a:extLst>
              <a:ext uri="{FF2B5EF4-FFF2-40B4-BE49-F238E27FC236}">
                <a16:creationId xmlns:a16="http://schemas.microsoft.com/office/drawing/2014/main" id="{13F6416C-1405-DD69-8CFF-7D77B629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94" y="466223"/>
            <a:ext cx="11188931" cy="673464"/>
          </a:xfrm>
        </p:spPr>
        <p:txBody>
          <a:bodyPr/>
          <a:lstStyle/>
          <a:p>
            <a:pPr algn="ctr"/>
            <a:r>
              <a:rPr lang="es-ES" dirty="0"/>
              <a:t>  DIFERENCIAS ENTRE CAÍDA AL MISMO NIVEL Y CAÍDA A DIFERENTE NIVEL</a:t>
            </a:r>
            <a:endParaRPr lang="es-CO" sz="35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00C4D4-911C-DF15-0BB0-F71B312E8E11}"/>
              </a:ext>
            </a:extLst>
          </p:cNvPr>
          <p:cNvSpPr txBox="1"/>
          <p:nvPr/>
        </p:nvSpPr>
        <p:spPr>
          <a:xfrm>
            <a:off x="795131" y="2507330"/>
            <a:ext cx="53273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CAÍDA A DIFERENTE NIVEL: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es-MX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 produce cuando una persona pierde el equilibrio, existiendo una diferencia de altura entre dos puntos, considerando el punto de partida el plano horizontal de referencia donde se encuentra el individuo. 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Best Escaleras GIFs | Gfycat">
            <a:extLst>
              <a:ext uri="{FF2B5EF4-FFF2-40B4-BE49-F238E27FC236}">
                <a16:creationId xmlns:a16="http://schemas.microsoft.com/office/drawing/2014/main" id="{6A59D276-7078-3C63-B31D-944E31B5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34" y="2238374"/>
            <a:ext cx="4890623" cy="30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1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>
            <a:extLst>
              <a:ext uri="{FF2B5EF4-FFF2-40B4-BE49-F238E27FC236}">
                <a16:creationId xmlns:a16="http://schemas.microsoft.com/office/drawing/2014/main" id="{987ED5A6-1FE1-88B9-D44E-51B5614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65" y="1820889"/>
            <a:ext cx="5207162" cy="574509"/>
          </a:xfrm>
        </p:spPr>
        <p:txBody>
          <a:bodyPr>
            <a:noAutofit/>
          </a:bodyPr>
          <a:lstStyle/>
          <a:p>
            <a:r>
              <a:rPr lang="es-CO" sz="2500" dirty="0"/>
              <a:t>Acto Inseguro:</a:t>
            </a:r>
          </a:p>
        </p:txBody>
      </p:sp>
      <p:sp>
        <p:nvSpPr>
          <p:cNvPr id="7" name="5 Marcador de texto">
            <a:extLst>
              <a:ext uri="{FF2B5EF4-FFF2-40B4-BE49-F238E27FC236}">
                <a16:creationId xmlns:a16="http://schemas.microsoft.com/office/drawing/2014/main" id="{FAC8B365-6DFA-E681-FF87-F8378D8DDAEA}"/>
              </a:ext>
            </a:extLst>
          </p:cNvPr>
          <p:cNvSpPr txBox="1">
            <a:spLocks/>
          </p:cNvSpPr>
          <p:nvPr/>
        </p:nvSpPr>
        <p:spPr>
          <a:xfrm>
            <a:off x="861120" y="2559075"/>
            <a:ext cx="10310464" cy="113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altLang="es-CO" sz="2000" dirty="0"/>
              <a:t>Son las fallas, olvidos, errores u omisiones que hacen las personas al realizar un trabajo, tarea o actividad y que pudieran ponerlas en riesgo de sufrir un accidente.</a:t>
            </a:r>
            <a:endParaRPr lang="es-CO" sz="2000" dirty="0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32596F89-3F9F-E2B1-F8BE-B7B86F97634A}"/>
              </a:ext>
            </a:extLst>
          </p:cNvPr>
          <p:cNvSpPr txBox="1">
            <a:spLocks/>
          </p:cNvSpPr>
          <p:nvPr/>
        </p:nvSpPr>
        <p:spPr>
          <a:xfrm>
            <a:off x="307191" y="545736"/>
            <a:ext cx="11188931" cy="67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5D2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  ¿PERO QUE PUEDE GENERAR UN INCIDENTE O ACCIDENTE DE TRABAJO?</a:t>
            </a:r>
            <a:endParaRPr lang="es-CO" sz="3500" dirty="0"/>
          </a:p>
        </p:txBody>
      </p:sp>
      <p:pic>
        <p:nvPicPr>
          <p:cNvPr id="3078" name="Picture 6" descr="Enfoque Ocupacional en la Red.Salud y Seguridad Laboral: ¿Que son actos  incorrectos?">
            <a:extLst>
              <a:ext uri="{FF2B5EF4-FFF2-40B4-BE49-F238E27FC236}">
                <a16:creationId xmlns:a16="http://schemas.microsoft.com/office/drawing/2014/main" id="{026CDFAE-2AEC-CFA8-B62E-43382239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86" y="4006507"/>
            <a:ext cx="2265051" cy="21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アンドレア - ANDREA: Condiciones inseguras y actos inseguros">
            <a:extLst>
              <a:ext uri="{FF2B5EF4-FFF2-40B4-BE49-F238E27FC236}">
                <a16:creationId xmlns:a16="http://schemas.microsoft.com/office/drawing/2014/main" id="{8B0EDDDD-9138-27DD-57CB-EB3FC76C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4049796"/>
            <a:ext cx="2239618" cy="21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>
            <a:extLst>
              <a:ext uri="{FF2B5EF4-FFF2-40B4-BE49-F238E27FC236}">
                <a16:creationId xmlns:a16="http://schemas.microsoft.com/office/drawing/2014/main" id="{987ED5A6-1FE1-88B9-D44E-51B56146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12" y="2430487"/>
            <a:ext cx="4517104" cy="574509"/>
          </a:xfrm>
        </p:spPr>
        <p:txBody>
          <a:bodyPr>
            <a:noAutofit/>
          </a:bodyPr>
          <a:lstStyle/>
          <a:p>
            <a:r>
              <a:rPr lang="es-CO" sz="2500" dirty="0"/>
              <a:t>Condición Insegura:</a:t>
            </a:r>
          </a:p>
        </p:txBody>
      </p:sp>
      <p:sp>
        <p:nvSpPr>
          <p:cNvPr id="7" name="5 Marcador de texto">
            <a:extLst>
              <a:ext uri="{FF2B5EF4-FFF2-40B4-BE49-F238E27FC236}">
                <a16:creationId xmlns:a16="http://schemas.microsoft.com/office/drawing/2014/main" id="{FAC8B365-6DFA-E681-FF87-F8378D8DDAEA}"/>
              </a:ext>
            </a:extLst>
          </p:cNvPr>
          <p:cNvSpPr txBox="1">
            <a:spLocks/>
          </p:cNvSpPr>
          <p:nvPr/>
        </p:nvSpPr>
        <p:spPr>
          <a:xfrm>
            <a:off x="808111" y="3221685"/>
            <a:ext cx="5751715" cy="1138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altLang="es-CO" sz="2000" dirty="0"/>
              <a:t>Condiciones físicas y materiales presentes en el área de trabajo que pueda originar un accidente.</a:t>
            </a:r>
            <a:endParaRPr lang="es-CO" sz="2000" dirty="0"/>
          </a:p>
        </p:txBody>
      </p:sp>
      <p:pic>
        <p:nvPicPr>
          <p:cNvPr id="2" name="Picture 4" descr="Cuando el Vandalismo genera condiciones inseguras – Actualidad en Seguridad">
            <a:extLst>
              <a:ext uri="{FF2B5EF4-FFF2-40B4-BE49-F238E27FC236}">
                <a16:creationId xmlns:a16="http://schemas.microsoft.com/office/drawing/2014/main" id="{45ECA65E-D202-16DA-6F1B-85430CC2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2" y="2014330"/>
            <a:ext cx="4510704" cy="33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6B323DC5-FE33-0A72-AE53-3EE54688E035}"/>
              </a:ext>
            </a:extLst>
          </p:cNvPr>
          <p:cNvSpPr txBox="1">
            <a:spLocks/>
          </p:cNvSpPr>
          <p:nvPr/>
        </p:nvSpPr>
        <p:spPr>
          <a:xfrm>
            <a:off x="267434" y="678257"/>
            <a:ext cx="11188931" cy="67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5D2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  ¿PERO QUE PUEDE GENERAR UN INCIDENTE O ACCIDENTE DE TRABAJO?</a:t>
            </a:r>
            <a:endParaRPr lang="es-CO" sz="3500" dirty="0"/>
          </a:p>
        </p:txBody>
      </p:sp>
    </p:spTree>
    <p:extLst>
      <p:ext uri="{BB962C8B-B14F-4D97-AF65-F5344CB8AC3E}">
        <p14:creationId xmlns:p14="http://schemas.microsoft.com/office/powerpoint/2010/main" val="392569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E06D1-71C8-420E-9D48-890F13F1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764" y="4094922"/>
            <a:ext cx="5130990" cy="143304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dirty="0"/>
              <a:t>IDENTIFICACIÓN DE PELIGROS RELACIONADOS CON CAÍDAS AL MISMO O DIFERENTE NIVEL</a:t>
            </a:r>
            <a:endParaRPr lang="es-CO" sz="3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19DFA1-8563-48AC-915A-11ACE541866E}"/>
              </a:ext>
            </a:extLst>
          </p:cNvPr>
          <p:cNvSpPr txBox="1"/>
          <p:nvPr/>
        </p:nvSpPr>
        <p:spPr>
          <a:xfrm>
            <a:off x="4612488" y="2693432"/>
            <a:ext cx="140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s-CO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71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595959"/>
      </a:dk1>
      <a:lt1>
        <a:srgbClr val="FFFFFF"/>
      </a:lt1>
      <a:dk2>
        <a:srgbClr val="00430D"/>
      </a:dk2>
      <a:lt2>
        <a:srgbClr val="B2B2B2"/>
      </a:lt2>
      <a:accent1>
        <a:srgbClr val="73B700"/>
      </a:accent1>
      <a:accent2>
        <a:srgbClr val="00D287"/>
      </a:accent2>
      <a:accent3>
        <a:srgbClr val="00A124"/>
      </a:accent3>
      <a:accent4>
        <a:srgbClr val="FFC30B"/>
      </a:accent4>
      <a:accent5>
        <a:srgbClr val="009893"/>
      </a:accent5>
      <a:accent6>
        <a:srgbClr val="009659"/>
      </a:accent6>
      <a:hlink>
        <a:srgbClr val="73B700"/>
      </a:hlink>
      <a:folHlink>
        <a:srgbClr val="0098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2854713E771947AA519C4937EAC8DC" ma:contentTypeVersion="14" ma:contentTypeDescription="Crear nuevo documento." ma:contentTypeScope="" ma:versionID="820f5f309960815253899982c9ef3740">
  <xsd:schema xmlns:xsd="http://www.w3.org/2001/XMLSchema" xmlns:xs="http://www.w3.org/2001/XMLSchema" xmlns:p="http://schemas.microsoft.com/office/2006/metadata/properties" xmlns:ns3="ac4d8189-6b76-4e14-ae50-3f561ba7a006" xmlns:ns4="1632bcd5-d2e6-437a-b61c-897ef9036f41" targetNamespace="http://schemas.microsoft.com/office/2006/metadata/properties" ma:root="true" ma:fieldsID="debbaf6c287682208f316bae04655801" ns3:_="" ns4:_="">
    <xsd:import namespace="ac4d8189-6b76-4e14-ae50-3f561ba7a006"/>
    <xsd:import namespace="1632bcd5-d2e6-437a-b61c-897ef9036f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d8189-6b76-4e14-ae50-3f561ba7a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2bcd5-d2e6-437a-b61c-897ef9036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01F87B-EFAB-4AA2-8697-DB6DF1E32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4D77A-A006-490E-A394-7F6D292AA97F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c4d8189-6b76-4e14-ae50-3f561ba7a006"/>
    <ds:schemaRef ds:uri="http://purl.org/dc/dcmitype/"/>
    <ds:schemaRef ds:uri="1632bcd5-d2e6-437a-b61c-897ef9036f41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E84064-2CD1-468E-9C63-8EBCEFC38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d8189-6b76-4e14-ae50-3f561ba7a006"/>
    <ds:schemaRef ds:uri="1632bcd5-d2e6-437a-b61c-897ef9036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10234</TotalTime>
  <Words>626</Words>
  <Application>Microsoft Office PowerPoint</Application>
  <PresentationFormat>Panorámica</PresentationFormat>
  <Paragraphs>72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Tema de Office</vt:lpstr>
      <vt:lpstr>PREVENCIÓN DEL RIESGO CAÍDAS AL MISMO Y DIFERENTE NIVEL</vt:lpstr>
      <vt:lpstr>TEMARIO </vt:lpstr>
      <vt:lpstr>TEMARIO</vt:lpstr>
      <vt:lpstr>CONCEPTOS Y GENERALIDADES </vt:lpstr>
      <vt:lpstr>  DIFERENCIAS ENTRE CAÍDA AL MISMO NIVEL Y CAÍDA A DIFERENTE NIVEL</vt:lpstr>
      <vt:lpstr>  DIFERENCIAS ENTRE CAÍDA AL MISMO NIVEL Y CAÍDA A DIFERENTE NIVEL</vt:lpstr>
      <vt:lpstr>Acto Inseguro:</vt:lpstr>
      <vt:lpstr>Condición Insegura:</vt:lpstr>
      <vt:lpstr>IDENTIFICACIÓN DE PELIGROS RELACIONADOS CON CAÍDAS AL MISMO O DIFERENTE NIVEL</vt:lpstr>
      <vt:lpstr>IDENTIFICACIÓN DE PELIGROS (Condiciones Inseguras)   </vt:lpstr>
      <vt:lpstr>IDENTIFICACIÓN DE PELIGROS (Condiciones Inseguras)   </vt:lpstr>
      <vt:lpstr>IDENTIFICACIÓN DE PELIGROS (Actos Inseguros)   </vt:lpstr>
      <vt:lpstr>CONSECUENCIAS CAÍDAS AL MISMO Y DIFERENTE NIVEL   </vt:lpstr>
      <vt:lpstr>CONSECUENCIAS CAÍDAS AL MISMO Y DIFERENTE NIVEL   </vt:lpstr>
      <vt:lpstr>MEDIDAS DE PREVENCIÓN Y MINIMIZACIÓN DEL RIESGO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Cifuentes</dc:creator>
  <cp:lastModifiedBy>HP</cp:lastModifiedBy>
  <cp:revision>237</cp:revision>
  <dcterms:created xsi:type="dcterms:W3CDTF">2022-03-23T16:23:18Z</dcterms:created>
  <dcterms:modified xsi:type="dcterms:W3CDTF">2024-09-18T03:05:21Z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0x010100E82854713E771947AA519C4937EAC8DC</vt:lpwstr>
  </property>
</Properties>
</file>