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9" r:id="rId7"/>
    <p:sldId id="335" r:id="rId8"/>
    <p:sldId id="383" r:id="rId9"/>
    <p:sldId id="388" r:id="rId10"/>
    <p:sldId id="368" r:id="rId11"/>
    <p:sldId id="396" r:id="rId12"/>
    <p:sldId id="395" r:id="rId13"/>
    <p:sldId id="264" r:id="rId14"/>
    <p:sldId id="394" r:id="rId15"/>
    <p:sldId id="393" r:id="rId16"/>
    <p:sldId id="392" r:id="rId17"/>
    <p:sldId id="391" r:id="rId18"/>
    <p:sldId id="390" r:id="rId19"/>
    <p:sldId id="389" r:id="rId20"/>
    <p:sldId id="397" r:id="rId21"/>
    <p:sldId id="399" r:id="rId22"/>
    <p:sldId id="401" r:id="rId23"/>
    <p:sldId id="400" r:id="rId24"/>
    <p:sldId id="402" r:id="rId25"/>
    <p:sldId id="398" r:id="rId26"/>
    <p:sldId id="403" r:id="rId27"/>
    <p:sldId id="404" r:id="rId28"/>
    <p:sldId id="405" r:id="rId29"/>
    <p:sldId id="262" r:id="rId30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5A4B7D04-507C-4939-8D58-349295814D69}">
          <p14:sldIdLst>
            <p14:sldId id="256"/>
            <p14:sldId id="257"/>
            <p14:sldId id="259"/>
            <p14:sldId id="335"/>
            <p14:sldId id="383"/>
            <p14:sldId id="388"/>
          </p14:sldIdLst>
        </p14:section>
        <p14:section name="Sección sin título" id="{4685FAF9-F19D-408D-B626-5C445514C445}">
          <p14:sldIdLst>
            <p14:sldId id="368"/>
            <p14:sldId id="396"/>
            <p14:sldId id="395"/>
            <p14:sldId id="264"/>
            <p14:sldId id="394"/>
            <p14:sldId id="393"/>
            <p14:sldId id="392"/>
            <p14:sldId id="391"/>
            <p14:sldId id="390"/>
            <p14:sldId id="389"/>
            <p14:sldId id="397"/>
            <p14:sldId id="399"/>
            <p14:sldId id="401"/>
            <p14:sldId id="400"/>
            <p14:sldId id="402"/>
            <p14:sldId id="398"/>
            <p14:sldId id="403"/>
            <p14:sldId id="404"/>
            <p14:sldId id="405"/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A82C"/>
    <a:srgbClr val="73B700"/>
    <a:srgbClr val="800000"/>
    <a:srgbClr val="FFCC66"/>
    <a:srgbClr val="FFE3D5"/>
    <a:srgbClr val="FF9999"/>
    <a:srgbClr val="005D26"/>
    <a:srgbClr val="0153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8" Type="http://schemas.openxmlformats.org/officeDocument/2006/relationships/slide" Target="slides/slide4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24.png"/><Relationship Id="rId1" Type="http://schemas.openxmlformats.org/officeDocument/2006/relationships/image" Target="../media/image23.jpeg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image" Target="../media/image68.jpeg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24.png"/><Relationship Id="rId1" Type="http://schemas.openxmlformats.org/officeDocument/2006/relationships/image" Target="../media/image23.jpeg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image" Target="../media/image68.jpeg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736F13-56FD-4C18-BF53-091420F1406B}" type="doc">
      <dgm:prSet loTypeId="urn:microsoft.com/office/officeart/2005/8/layout/radial5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CO"/>
        </a:p>
      </dgm:t>
    </dgm:pt>
    <dgm:pt modelId="{020DDE2C-E7CC-49BD-B52D-844DA5A8B0D2}">
      <dgm:prSet phldrT="[Texto]" custT="1"/>
      <dgm:spPr/>
      <dgm:t>
        <a:bodyPr/>
        <a:lstStyle/>
        <a:p>
          <a:r>
            <a:rPr lang="es-CO" sz="1200" b="1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rPr>
            <a:t>¿Cómo se puede consumir una sustancia?</a:t>
          </a:r>
        </a:p>
      </dgm:t>
    </dgm:pt>
    <dgm:pt modelId="{4EE1ED0A-20FF-4CBD-8CAF-9D4B10CDF371}" type="parTrans" cxnId="{011AE19A-9A86-4D7B-A0A7-B6034643A1F1}">
      <dgm:prSet/>
      <dgm:spPr/>
      <dgm:t>
        <a:bodyPr/>
        <a:lstStyle/>
        <a:p>
          <a:endParaRPr lang="es-CO" sz="1000">
            <a:solidFill>
              <a:schemeClr val="bg2">
                <a:lumMod val="75000"/>
              </a:schemeClr>
            </a:solidFill>
            <a:latin typeface="Century Gothic" panose="020B0502020202020204" pitchFamily="34" charset="0"/>
          </a:endParaRPr>
        </a:p>
      </dgm:t>
    </dgm:pt>
    <dgm:pt modelId="{CE20AF83-C07B-4FCC-B48A-DCF7990684A9}" type="sibTrans" cxnId="{011AE19A-9A86-4D7B-A0A7-B6034643A1F1}">
      <dgm:prSet/>
      <dgm:spPr/>
      <dgm:t>
        <a:bodyPr/>
        <a:lstStyle/>
        <a:p>
          <a:endParaRPr lang="es-CO" sz="1000">
            <a:solidFill>
              <a:schemeClr val="bg2">
                <a:lumMod val="75000"/>
              </a:schemeClr>
            </a:solidFill>
            <a:latin typeface="Century Gothic" panose="020B0502020202020204" pitchFamily="34" charset="0"/>
          </a:endParaRPr>
        </a:p>
      </dgm:t>
    </dgm:pt>
    <dgm:pt modelId="{EAB0F792-0BFA-4ED7-8447-C1207F07041B}">
      <dgm:prSet phldrT="[Texto]" custT="1"/>
      <dgm:spPr/>
      <dgm:t>
        <a:bodyPr/>
        <a:lstStyle/>
        <a:p>
          <a:r>
            <a:rPr lang="es-CO" sz="1400" b="1">
              <a:solidFill>
                <a:schemeClr val="bg1"/>
              </a:solidFill>
              <a:latin typeface="Century Gothic" panose="020B0502020202020204" pitchFamily="34" charset="0"/>
            </a:rPr>
            <a:t>Ingerida o tomada</a:t>
          </a:r>
          <a:endParaRPr lang="es-CO" sz="1400" b="1" dirty="0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BEBCE2A2-23EA-45DF-B86B-8750D17DC996}" type="parTrans" cxnId="{0E4F2CA7-4BE0-470B-99B8-6B3D837AAD3B}">
      <dgm:prSet custT="1"/>
      <dgm:spPr/>
      <dgm:t>
        <a:bodyPr/>
        <a:lstStyle/>
        <a:p>
          <a:endParaRPr lang="es-CO" sz="1000">
            <a:solidFill>
              <a:schemeClr val="bg2">
                <a:lumMod val="75000"/>
              </a:schemeClr>
            </a:solidFill>
            <a:latin typeface="Century Gothic" panose="020B0502020202020204" pitchFamily="34" charset="0"/>
          </a:endParaRPr>
        </a:p>
      </dgm:t>
    </dgm:pt>
    <dgm:pt modelId="{20F9F01C-B30C-4B86-A11F-8D83537EEAC5}" type="sibTrans" cxnId="{0E4F2CA7-4BE0-470B-99B8-6B3D837AAD3B}">
      <dgm:prSet/>
      <dgm:spPr/>
      <dgm:t>
        <a:bodyPr/>
        <a:lstStyle/>
        <a:p>
          <a:endParaRPr lang="es-CO" sz="1000">
            <a:solidFill>
              <a:schemeClr val="bg2">
                <a:lumMod val="75000"/>
              </a:schemeClr>
            </a:solidFill>
            <a:latin typeface="Century Gothic" panose="020B0502020202020204" pitchFamily="34" charset="0"/>
          </a:endParaRPr>
        </a:p>
      </dgm:t>
    </dgm:pt>
    <dgm:pt modelId="{2F081C5A-51A1-49B8-B1BF-0F94887BB549}">
      <dgm:prSet phldrT="[Texto]" custT="1"/>
      <dgm:spPr/>
      <dgm:t>
        <a:bodyPr/>
        <a:lstStyle/>
        <a:p>
          <a:r>
            <a:rPr lang="es-CO" sz="1400" b="1">
              <a:solidFill>
                <a:schemeClr val="bg1"/>
              </a:solidFill>
              <a:latin typeface="Century Gothic" panose="020B0502020202020204" pitchFamily="34" charset="0"/>
            </a:rPr>
            <a:t>Inhalada</a:t>
          </a:r>
          <a:endParaRPr lang="es-CO" sz="1400" b="1" dirty="0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4B007CE7-8A20-4542-A198-0F3F63DEC9C2}" type="parTrans" cxnId="{ABE58B98-38AD-43D7-B584-2D30C182BDD2}">
      <dgm:prSet custT="1"/>
      <dgm:spPr/>
      <dgm:t>
        <a:bodyPr/>
        <a:lstStyle/>
        <a:p>
          <a:endParaRPr lang="es-CO" sz="1000">
            <a:solidFill>
              <a:schemeClr val="bg2">
                <a:lumMod val="75000"/>
              </a:schemeClr>
            </a:solidFill>
            <a:latin typeface="Century Gothic" panose="020B0502020202020204" pitchFamily="34" charset="0"/>
          </a:endParaRPr>
        </a:p>
      </dgm:t>
    </dgm:pt>
    <dgm:pt modelId="{C833AB11-72D6-4530-9165-5F0C7D628514}" type="sibTrans" cxnId="{ABE58B98-38AD-43D7-B584-2D30C182BDD2}">
      <dgm:prSet/>
      <dgm:spPr/>
      <dgm:t>
        <a:bodyPr/>
        <a:lstStyle/>
        <a:p>
          <a:endParaRPr lang="es-CO" sz="1000">
            <a:solidFill>
              <a:schemeClr val="bg2">
                <a:lumMod val="75000"/>
              </a:schemeClr>
            </a:solidFill>
            <a:latin typeface="Century Gothic" panose="020B0502020202020204" pitchFamily="34" charset="0"/>
          </a:endParaRPr>
        </a:p>
      </dgm:t>
    </dgm:pt>
    <dgm:pt modelId="{C06C5800-24CE-4DEC-8DDC-ED92A83E0C75}">
      <dgm:prSet phldrT="[Texto]" custT="1"/>
      <dgm:spPr/>
      <dgm:t>
        <a:bodyPr/>
        <a:lstStyle/>
        <a:p>
          <a:r>
            <a:rPr lang="es-CO" sz="1400" b="1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rPr>
            <a:t>Inyectada</a:t>
          </a:r>
          <a:endParaRPr lang="es-CO" sz="1400" b="1" dirty="0">
            <a:solidFill>
              <a:schemeClr val="bg2">
                <a:lumMod val="75000"/>
              </a:schemeClr>
            </a:solidFill>
            <a:latin typeface="Century Gothic" panose="020B0502020202020204" pitchFamily="34" charset="0"/>
          </a:endParaRPr>
        </a:p>
      </dgm:t>
    </dgm:pt>
    <dgm:pt modelId="{04B6D15E-504F-4BDE-9C69-649951BDFA61}" type="parTrans" cxnId="{8DD1AC6B-B24E-4754-9164-BF5CBB5D7F4F}">
      <dgm:prSet custT="1"/>
      <dgm:spPr/>
      <dgm:t>
        <a:bodyPr/>
        <a:lstStyle/>
        <a:p>
          <a:endParaRPr lang="es-CO" sz="1000">
            <a:solidFill>
              <a:schemeClr val="bg2">
                <a:lumMod val="75000"/>
              </a:schemeClr>
            </a:solidFill>
            <a:latin typeface="Century Gothic" panose="020B0502020202020204" pitchFamily="34" charset="0"/>
          </a:endParaRPr>
        </a:p>
      </dgm:t>
    </dgm:pt>
    <dgm:pt modelId="{51785CA1-7EF2-4AFC-8283-D37E36AF5436}" type="sibTrans" cxnId="{8DD1AC6B-B24E-4754-9164-BF5CBB5D7F4F}">
      <dgm:prSet/>
      <dgm:spPr/>
      <dgm:t>
        <a:bodyPr/>
        <a:lstStyle/>
        <a:p>
          <a:endParaRPr lang="es-CO" sz="1000">
            <a:solidFill>
              <a:schemeClr val="bg2">
                <a:lumMod val="75000"/>
              </a:schemeClr>
            </a:solidFill>
            <a:latin typeface="Century Gothic" panose="020B0502020202020204" pitchFamily="34" charset="0"/>
          </a:endParaRPr>
        </a:p>
      </dgm:t>
    </dgm:pt>
    <dgm:pt modelId="{7BAA31A4-A8EE-4050-B028-2C83B0A92F40}">
      <dgm:prSet phldrT="[Texto]" custT="1"/>
      <dgm:spPr/>
      <dgm:t>
        <a:bodyPr/>
        <a:lstStyle/>
        <a:p>
          <a:r>
            <a:rPr lang="es-CO" sz="1400" b="1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rPr>
            <a:t>Fumar</a:t>
          </a:r>
          <a:endParaRPr lang="es-CO" sz="1400" b="1" dirty="0">
            <a:solidFill>
              <a:schemeClr val="bg2">
                <a:lumMod val="75000"/>
              </a:schemeClr>
            </a:solidFill>
            <a:latin typeface="Century Gothic" panose="020B0502020202020204" pitchFamily="34" charset="0"/>
          </a:endParaRPr>
        </a:p>
      </dgm:t>
    </dgm:pt>
    <dgm:pt modelId="{FE787B8C-F4F9-41E0-8578-78B5554E1303}" type="sibTrans" cxnId="{54B5BC0C-6C71-4BC0-B67E-D259D36785EF}">
      <dgm:prSet/>
      <dgm:spPr/>
      <dgm:t>
        <a:bodyPr/>
        <a:lstStyle/>
        <a:p>
          <a:endParaRPr lang="es-CO" sz="1000">
            <a:solidFill>
              <a:schemeClr val="bg2">
                <a:lumMod val="75000"/>
              </a:schemeClr>
            </a:solidFill>
            <a:latin typeface="Century Gothic" panose="020B0502020202020204" pitchFamily="34" charset="0"/>
          </a:endParaRPr>
        </a:p>
      </dgm:t>
    </dgm:pt>
    <dgm:pt modelId="{848009C3-0349-421F-9D02-DF8DB126FAA3}" type="parTrans" cxnId="{54B5BC0C-6C71-4BC0-B67E-D259D36785EF}">
      <dgm:prSet custT="1"/>
      <dgm:spPr/>
      <dgm:t>
        <a:bodyPr/>
        <a:lstStyle/>
        <a:p>
          <a:endParaRPr lang="es-CO" sz="1000">
            <a:solidFill>
              <a:schemeClr val="bg2">
                <a:lumMod val="75000"/>
              </a:schemeClr>
            </a:solidFill>
            <a:latin typeface="Century Gothic" panose="020B0502020202020204" pitchFamily="34" charset="0"/>
          </a:endParaRPr>
        </a:p>
      </dgm:t>
    </dgm:pt>
    <dgm:pt modelId="{890AC1BA-212F-4F45-9FE6-13C6E9D05FD3}" type="pres">
      <dgm:prSet presAssocID="{58736F13-56FD-4C18-BF53-091420F1406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C8BD884-1D9D-4788-A6EB-DFDB28C30ABD}" type="pres">
      <dgm:prSet presAssocID="{020DDE2C-E7CC-49BD-B52D-844DA5A8B0D2}" presName="centerShape" presStyleLbl="node0" presStyleIdx="0" presStyleCnt="1"/>
      <dgm:spPr/>
    </dgm:pt>
    <dgm:pt modelId="{7E5360AF-1395-49FD-A903-16A1580855AD}" type="pres">
      <dgm:prSet presAssocID="{BEBCE2A2-23EA-45DF-B86B-8750D17DC996}" presName="parTrans" presStyleLbl="sibTrans2D1" presStyleIdx="0" presStyleCnt="4"/>
      <dgm:spPr/>
    </dgm:pt>
    <dgm:pt modelId="{CA1544D9-9D06-4FCF-BA6B-3E61E00B8E43}" type="pres">
      <dgm:prSet presAssocID="{BEBCE2A2-23EA-45DF-B86B-8750D17DC996}" presName="connectorText" presStyleLbl="sibTrans2D1" presStyleIdx="0" presStyleCnt="4"/>
      <dgm:spPr/>
    </dgm:pt>
    <dgm:pt modelId="{A248886B-8D06-40BE-B13F-3D37D2AA8868}" type="pres">
      <dgm:prSet presAssocID="{EAB0F792-0BFA-4ED7-8447-C1207F07041B}" presName="node" presStyleLbl="node1" presStyleIdx="0" presStyleCnt="4">
        <dgm:presLayoutVars>
          <dgm:bulletEnabled val="1"/>
        </dgm:presLayoutVars>
      </dgm:prSet>
      <dgm:spPr/>
    </dgm:pt>
    <dgm:pt modelId="{34E882D8-F332-4465-BEBA-1441BB996E21}" type="pres">
      <dgm:prSet presAssocID="{4B007CE7-8A20-4542-A198-0F3F63DEC9C2}" presName="parTrans" presStyleLbl="sibTrans2D1" presStyleIdx="1" presStyleCnt="4"/>
      <dgm:spPr/>
    </dgm:pt>
    <dgm:pt modelId="{8D27F71A-032D-4B62-A088-DD0DE6F640F3}" type="pres">
      <dgm:prSet presAssocID="{4B007CE7-8A20-4542-A198-0F3F63DEC9C2}" presName="connectorText" presStyleLbl="sibTrans2D1" presStyleIdx="1" presStyleCnt="4"/>
      <dgm:spPr/>
    </dgm:pt>
    <dgm:pt modelId="{1AB4D22A-3F2C-4B46-A26B-E1B0DD78FACD}" type="pres">
      <dgm:prSet presAssocID="{2F081C5A-51A1-49B8-B1BF-0F94887BB549}" presName="node" presStyleLbl="node1" presStyleIdx="1" presStyleCnt="4">
        <dgm:presLayoutVars>
          <dgm:bulletEnabled val="1"/>
        </dgm:presLayoutVars>
      </dgm:prSet>
      <dgm:spPr/>
    </dgm:pt>
    <dgm:pt modelId="{D26A1701-143D-4095-B555-B4BA325C255A}" type="pres">
      <dgm:prSet presAssocID="{04B6D15E-504F-4BDE-9C69-649951BDFA61}" presName="parTrans" presStyleLbl="sibTrans2D1" presStyleIdx="2" presStyleCnt="4"/>
      <dgm:spPr/>
    </dgm:pt>
    <dgm:pt modelId="{8EB5E1A7-2AFF-4E25-9E4F-387E9EFF5550}" type="pres">
      <dgm:prSet presAssocID="{04B6D15E-504F-4BDE-9C69-649951BDFA61}" presName="connectorText" presStyleLbl="sibTrans2D1" presStyleIdx="2" presStyleCnt="4"/>
      <dgm:spPr/>
    </dgm:pt>
    <dgm:pt modelId="{713E8954-6B3B-460F-A736-FE12BD71AB40}" type="pres">
      <dgm:prSet presAssocID="{C06C5800-24CE-4DEC-8DDC-ED92A83E0C75}" presName="node" presStyleLbl="node1" presStyleIdx="2" presStyleCnt="4">
        <dgm:presLayoutVars>
          <dgm:bulletEnabled val="1"/>
        </dgm:presLayoutVars>
      </dgm:prSet>
      <dgm:spPr/>
    </dgm:pt>
    <dgm:pt modelId="{E82BBD43-D0A9-4EBD-8110-416F07C1F81A}" type="pres">
      <dgm:prSet presAssocID="{848009C3-0349-421F-9D02-DF8DB126FAA3}" presName="parTrans" presStyleLbl="sibTrans2D1" presStyleIdx="3" presStyleCnt="4"/>
      <dgm:spPr/>
    </dgm:pt>
    <dgm:pt modelId="{5D8B177F-E6A7-4B49-8659-CCDE72CB2962}" type="pres">
      <dgm:prSet presAssocID="{848009C3-0349-421F-9D02-DF8DB126FAA3}" presName="connectorText" presStyleLbl="sibTrans2D1" presStyleIdx="3" presStyleCnt="4"/>
      <dgm:spPr/>
    </dgm:pt>
    <dgm:pt modelId="{308BF727-C603-45D7-904D-3EA806D40C7F}" type="pres">
      <dgm:prSet presAssocID="{7BAA31A4-A8EE-4050-B028-2C83B0A92F40}" presName="node" presStyleLbl="node1" presStyleIdx="3" presStyleCnt="4">
        <dgm:presLayoutVars>
          <dgm:bulletEnabled val="1"/>
        </dgm:presLayoutVars>
      </dgm:prSet>
      <dgm:spPr/>
    </dgm:pt>
  </dgm:ptLst>
  <dgm:cxnLst>
    <dgm:cxn modelId="{54B5BC0C-6C71-4BC0-B67E-D259D36785EF}" srcId="{020DDE2C-E7CC-49BD-B52D-844DA5A8B0D2}" destId="{7BAA31A4-A8EE-4050-B028-2C83B0A92F40}" srcOrd="3" destOrd="0" parTransId="{848009C3-0349-421F-9D02-DF8DB126FAA3}" sibTransId="{FE787B8C-F4F9-41E0-8578-78B5554E1303}"/>
    <dgm:cxn modelId="{371A560F-06EE-4A4C-B86D-30EE01260C1A}" type="presOf" srcId="{EAB0F792-0BFA-4ED7-8447-C1207F07041B}" destId="{A248886B-8D06-40BE-B13F-3D37D2AA8868}" srcOrd="0" destOrd="0" presId="urn:microsoft.com/office/officeart/2005/8/layout/radial5"/>
    <dgm:cxn modelId="{DD177424-CD46-47EE-979F-9F4F2E5F3AD1}" type="presOf" srcId="{BEBCE2A2-23EA-45DF-B86B-8750D17DC996}" destId="{7E5360AF-1395-49FD-A903-16A1580855AD}" srcOrd="0" destOrd="0" presId="urn:microsoft.com/office/officeart/2005/8/layout/radial5"/>
    <dgm:cxn modelId="{C74FED3F-3062-409B-89F8-83F5C4E3A159}" type="presOf" srcId="{58736F13-56FD-4C18-BF53-091420F1406B}" destId="{890AC1BA-212F-4F45-9FE6-13C6E9D05FD3}" srcOrd="0" destOrd="0" presId="urn:microsoft.com/office/officeart/2005/8/layout/radial5"/>
    <dgm:cxn modelId="{12D5A25F-0FF5-402F-8B44-64110222EDDB}" type="presOf" srcId="{7BAA31A4-A8EE-4050-B028-2C83B0A92F40}" destId="{308BF727-C603-45D7-904D-3EA806D40C7F}" srcOrd="0" destOrd="0" presId="urn:microsoft.com/office/officeart/2005/8/layout/radial5"/>
    <dgm:cxn modelId="{8DD1AC6B-B24E-4754-9164-BF5CBB5D7F4F}" srcId="{020DDE2C-E7CC-49BD-B52D-844DA5A8B0D2}" destId="{C06C5800-24CE-4DEC-8DDC-ED92A83E0C75}" srcOrd="2" destOrd="0" parTransId="{04B6D15E-504F-4BDE-9C69-649951BDFA61}" sibTransId="{51785CA1-7EF2-4AFC-8283-D37E36AF5436}"/>
    <dgm:cxn modelId="{7E68F75A-E695-45AC-B7CB-21252254F639}" type="presOf" srcId="{020DDE2C-E7CC-49BD-B52D-844DA5A8B0D2}" destId="{8C8BD884-1D9D-4788-A6EB-DFDB28C30ABD}" srcOrd="0" destOrd="0" presId="urn:microsoft.com/office/officeart/2005/8/layout/radial5"/>
    <dgm:cxn modelId="{A2583281-DF8F-46AC-BBE4-371143FFEACC}" type="presOf" srcId="{848009C3-0349-421F-9D02-DF8DB126FAA3}" destId="{5D8B177F-E6A7-4B49-8659-CCDE72CB2962}" srcOrd="1" destOrd="0" presId="urn:microsoft.com/office/officeart/2005/8/layout/radial5"/>
    <dgm:cxn modelId="{349AD682-2466-4EF3-B126-E75AE7938A4C}" type="presOf" srcId="{2F081C5A-51A1-49B8-B1BF-0F94887BB549}" destId="{1AB4D22A-3F2C-4B46-A26B-E1B0DD78FACD}" srcOrd="0" destOrd="0" presId="urn:microsoft.com/office/officeart/2005/8/layout/radial5"/>
    <dgm:cxn modelId="{ABE58B98-38AD-43D7-B584-2D30C182BDD2}" srcId="{020DDE2C-E7CC-49BD-B52D-844DA5A8B0D2}" destId="{2F081C5A-51A1-49B8-B1BF-0F94887BB549}" srcOrd="1" destOrd="0" parTransId="{4B007CE7-8A20-4542-A198-0F3F63DEC9C2}" sibTransId="{C833AB11-72D6-4530-9165-5F0C7D628514}"/>
    <dgm:cxn modelId="{011AE19A-9A86-4D7B-A0A7-B6034643A1F1}" srcId="{58736F13-56FD-4C18-BF53-091420F1406B}" destId="{020DDE2C-E7CC-49BD-B52D-844DA5A8B0D2}" srcOrd="0" destOrd="0" parTransId="{4EE1ED0A-20FF-4CBD-8CAF-9D4B10CDF371}" sibTransId="{CE20AF83-C07B-4FCC-B48A-DCF7990684A9}"/>
    <dgm:cxn modelId="{D9352FA3-D8C8-4D6F-B671-4A6C024E1DFA}" type="presOf" srcId="{4B007CE7-8A20-4542-A198-0F3F63DEC9C2}" destId="{34E882D8-F332-4465-BEBA-1441BB996E21}" srcOrd="0" destOrd="0" presId="urn:microsoft.com/office/officeart/2005/8/layout/radial5"/>
    <dgm:cxn modelId="{0E4F2CA7-4BE0-470B-99B8-6B3D837AAD3B}" srcId="{020DDE2C-E7CC-49BD-B52D-844DA5A8B0D2}" destId="{EAB0F792-0BFA-4ED7-8447-C1207F07041B}" srcOrd="0" destOrd="0" parTransId="{BEBCE2A2-23EA-45DF-B86B-8750D17DC996}" sibTransId="{20F9F01C-B30C-4B86-A11F-8D83537EEAC5}"/>
    <dgm:cxn modelId="{E386D6AA-DCD6-4B7C-A42C-1B711F716232}" type="presOf" srcId="{C06C5800-24CE-4DEC-8DDC-ED92A83E0C75}" destId="{713E8954-6B3B-460F-A736-FE12BD71AB40}" srcOrd="0" destOrd="0" presId="urn:microsoft.com/office/officeart/2005/8/layout/radial5"/>
    <dgm:cxn modelId="{452DA1B1-BE5F-4D4F-9CAF-E8E1C79B39D4}" type="presOf" srcId="{04B6D15E-504F-4BDE-9C69-649951BDFA61}" destId="{8EB5E1A7-2AFF-4E25-9E4F-387E9EFF5550}" srcOrd="1" destOrd="0" presId="urn:microsoft.com/office/officeart/2005/8/layout/radial5"/>
    <dgm:cxn modelId="{D44936D3-9F75-4496-A375-1DC2706067A1}" type="presOf" srcId="{BEBCE2A2-23EA-45DF-B86B-8750D17DC996}" destId="{CA1544D9-9D06-4FCF-BA6B-3E61E00B8E43}" srcOrd="1" destOrd="0" presId="urn:microsoft.com/office/officeart/2005/8/layout/radial5"/>
    <dgm:cxn modelId="{8FC637DD-1806-40D4-A7C7-8DD8CC2A72F3}" type="presOf" srcId="{04B6D15E-504F-4BDE-9C69-649951BDFA61}" destId="{D26A1701-143D-4095-B555-B4BA325C255A}" srcOrd="0" destOrd="0" presId="urn:microsoft.com/office/officeart/2005/8/layout/radial5"/>
    <dgm:cxn modelId="{3EE978E0-8784-4248-8A06-531B681ADB77}" type="presOf" srcId="{848009C3-0349-421F-9D02-DF8DB126FAA3}" destId="{E82BBD43-D0A9-4EBD-8110-416F07C1F81A}" srcOrd="0" destOrd="0" presId="urn:microsoft.com/office/officeart/2005/8/layout/radial5"/>
    <dgm:cxn modelId="{072F8BE8-39E6-49DB-9C38-03BC94587CB7}" type="presOf" srcId="{4B007CE7-8A20-4542-A198-0F3F63DEC9C2}" destId="{8D27F71A-032D-4B62-A088-DD0DE6F640F3}" srcOrd="1" destOrd="0" presId="urn:microsoft.com/office/officeart/2005/8/layout/radial5"/>
    <dgm:cxn modelId="{8F845B3B-30D5-4B86-9C84-D76EB677C894}" type="presParOf" srcId="{890AC1BA-212F-4F45-9FE6-13C6E9D05FD3}" destId="{8C8BD884-1D9D-4788-A6EB-DFDB28C30ABD}" srcOrd="0" destOrd="0" presId="urn:microsoft.com/office/officeart/2005/8/layout/radial5"/>
    <dgm:cxn modelId="{83F70AE5-72D9-416B-9D20-2AE741BF3809}" type="presParOf" srcId="{890AC1BA-212F-4F45-9FE6-13C6E9D05FD3}" destId="{7E5360AF-1395-49FD-A903-16A1580855AD}" srcOrd="1" destOrd="0" presId="urn:microsoft.com/office/officeart/2005/8/layout/radial5"/>
    <dgm:cxn modelId="{2D6BA8C7-5695-46F0-A591-E36BE38E226D}" type="presParOf" srcId="{7E5360AF-1395-49FD-A903-16A1580855AD}" destId="{CA1544D9-9D06-4FCF-BA6B-3E61E00B8E43}" srcOrd="0" destOrd="0" presId="urn:microsoft.com/office/officeart/2005/8/layout/radial5"/>
    <dgm:cxn modelId="{6A104B10-4525-478A-8956-9C80FEE6D57A}" type="presParOf" srcId="{890AC1BA-212F-4F45-9FE6-13C6E9D05FD3}" destId="{A248886B-8D06-40BE-B13F-3D37D2AA8868}" srcOrd="2" destOrd="0" presId="urn:microsoft.com/office/officeart/2005/8/layout/radial5"/>
    <dgm:cxn modelId="{51F2134D-7D3F-4FF5-AFD9-19B8E6C19282}" type="presParOf" srcId="{890AC1BA-212F-4F45-9FE6-13C6E9D05FD3}" destId="{34E882D8-F332-4465-BEBA-1441BB996E21}" srcOrd="3" destOrd="0" presId="urn:microsoft.com/office/officeart/2005/8/layout/radial5"/>
    <dgm:cxn modelId="{5A412A94-C97B-4ED7-9A7C-FCD717CDE07D}" type="presParOf" srcId="{34E882D8-F332-4465-BEBA-1441BB996E21}" destId="{8D27F71A-032D-4B62-A088-DD0DE6F640F3}" srcOrd="0" destOrd="0" presId="urn:microsoft.com/office/officeart/2005/8/layout/radial5"/>
    <dgm:cxn modelId="{F761C200-DFA7-48DF-9B44-8AC6EF85534F}" type="presParOf" srcId="{890AC1BA-212F-4F45-9FE6-13C6E9D05FD3}" destId="{1AB4D22A-3F2C-4B46-A26B-E1B0DD78FACD}" srcOrd="4" destOrd="0" presId="urn:microsoft.com/office/officeart/2005/8/layout/radial5"/>
    <dgm:cxn modelId="{9F5CB45B-D811-4902-BB28-2A835A51989C}" type="presParOf" srcId="{890AC1BA-212F-4F45-9FE6-13C6E9D05FD3}" destId="{D26A1701-143D-4095-B555-B4BA325C255A}" srcOrd="5" destOrd="0" presId="urn:microsoft.com/office/officeart/2005/8/layout/radial5"/>
    <dgm:cxn modelId="{43C532F0-A65D-4D90-87A4-8210B329D438}" type="presParOf" srcId="{D26A1701-143D-4095-B555-B4BA325C255A}" destId="{8EB5E1A7-2AFF-4E25-9E4F-387E9EFF5550}" srcOrd="0" destOrd="0" presId="urn:microsoft.com/office/officeart/2005/8/layout/radial5"/>
    <dgm:cxn modelId="{F52DC5D4-A9B0-4201-A033-F7213941E2BC}" type="presParOf" srcId="{890AC1BA-212F-4F45-9FE6-13C6E9D05FD3}" destId="{713E8954-6B3B-460F-A736-FE12BD71AB40}" srcOrd="6" destOrd="0" presId="urn:microsoft.com/office/officeart/2005/8/layout/radial5"/>
    <dgm:cxn modelId="{7D05D014-5419-4DAC-9F07-245FE1C79D34}" type="presParOf" srcId="{890AC1BA-212F-4F45-9FE6-13C6E9D05FD3}" destId="{E82BBD43-D0A9-4EBD-8110-416F07C1F81A}" srcOrd="7" destOrd="0" presId="urn:microsoft.com/office/officeart/2005/8/layout/radial5"/>
    <dgm:cxn modelId="{69B2743A-6C54-4ED7-8BD9-CE2FC7956F9A}" type="presParOf" srcId="{E82BBD43-D0A9-4EBD-8110-416F07C1F81A}" destId="{5D8B177F-E6A7-4B49-8659-CCDE72CB2962}" srcOrd="0" destOrd="0" presId="urn:microsoft.com/office/officeart/2005/8/layout/radial5"/>
    <dgm:cxn modelId="{CB29EE74-97A5-4ED6-AF20-4214BE79AD2F}" type="presParOf" srcId="{890AC1BA-212F-4F45-9FE6-13C6E9D05FD3}" destId="{308BF727-C603-45D7-904D-3EA806D40C7F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D99DB1-E4BB-4F09-A9C1-14409FD4F2E1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E6B39792-22D0-4A6E-A9C2-98BBF74889E4}">
      <dgm:prSet phldrT="[Texto]"/>
      <dgm:spPr/>
      <dgm:t>
        <a:bodyPr/>
        <a:lstStyle/>
        <a:p>
          <a:r>
            <a:rPr lang="es-CO" b="1" dirty="0">
              <a:latin typeface="Century Gothic" panose="020B0502020202020204" pitchFamily="34" charset="0"/>
            </a:rPr>
            <a:t>4700</a:t>
          </a:r>
        </a:p>
      </dgm:t>
    </dgm:pt>
    <dgm:pt modelId="{3CCEEE3B-570E-4B96-A542-5CC85568F3AB}" type="parTrans" cxnId="{F1AC5A17-C244-4FDD-8363-A800AD3C6F42}">
      <dgm:prSet/>
      <dgm:spPr/>
      <dgm:t>
        <a:bodyPr/>
        <a:lstStyle/>
        <a:p>
          <a:endParaRPr lang="es-CO" b="1">
            <a:latin typeface="Century Gothic" panose="020B0502020202020204" pitchFamily="34" charset="0"/>
          </a:endParaRPr>
        </a:p>
      </dgm:t>
    </dgm:pt>
    <dgm:pt modelId="{C8D35E38-4721-459A-82EC-5B61816EA944}" type="sibTrans" cxnId="{F1AC5A17-C244-4FDD-8363-A800AD3C6F42}">
      <dgm:prSet/>
      <dgm:spPr/>
      <dgm:t>
        <a:bodyPr/>
        <a:lstStyle/>
        <a:p>
          <a:endParaRPr lang="es-CO" b="1">
            <a:latin typeface="Century Gothic" panose="020B0502020202020204" pitchFamily="34" charset="0"/>
          </a:endParaRPr>
        </a:p>
      </dgm:t>
    </dgm:pt>
    <dgm:pt modelId="{CF8B66C5-FCF9-46A4-8BFB-BFFC960C56FD}">
      <dgm:prSet phldrT="[Texto]" custT="1"/>
      <dgm:spPr/>
      <dgm:t>
        <a:bodyPr/>
        <a:lstStyle/>
        <a:p>
          <a:r>
            <a:rPr lang="es-CO" sz="1600" b="1" dirty="0">
              <a:solidFill>
                <a:schemeClr val="tx1">
                  <a:lumMod val="60000"/>
                  <a:lumOff val="40000"/>
                </a:schemeClr>
              </a:solidFill>
              <a:latin typeface="Century Gothic" panose="020B0502020202020204" pitchFamily="34" charset="0"/>
            </a:rPr>
            <a:t>PRODUCTOS QUIMICOS</a:t>
          </a:r>
        </a:p>
      </dgm:t>
    </dgm:pt>
    <dgm:pt modelId="{8C693A75-43CF-466F-B1A4-E788911D3886}" type="parTrans" cxnId="{541D553A-7884-43DF-8BB8-6D6021ADD5DD}">
      <dgm:prSet/>
      <dgm:spPr/>
      <dgm:t>
        <a:bodyPr/>
        <a:lstStyle/>
        <a:p>
          <a:endParaRPr lang="es-CO" b="1">
            <a:latin typeface="Century Gothic" panose="020B0502020202020204" pitchFamily="34" charset="0"/>
          </a:endParaRPr>
        </a:p>
      </dgm:t>
    </dgm:pt>
    <dgm:pt modelId="{79ADFB7D-E06D-4DF1-986A-639AA0100DB3}" type="sibTrans" cxnId="{541D553A-7884-43DF-8BB8-6D6021ADD5DD}">
      <dgm:prSet/>
      <dgm:spPr/>
      <dgm:t>
        <a:bodyPr/>
        <a:lstStyle/>
        <a:p>
          <a:endParaRPr lang="es-CO" b="1">
            <a:latin typeface="Century Gothic" panose="020B0502020202020204" pitchFamily="34" charset="0"/>
          </a:endParaRPr>
        </a:p>
      </dgm:t>
    </dgm:pt>
    <dgm:pt modelId="{0D07731A-2582-40BE-A94F-5AC543C7B95B}">
      <dgm:prSet phldrT="[Texto]"/>
      <dgm:spPr/>
      <dgm:t>
        <a:bodyPr/>
        <a:lstStyle/>
        <a:p>
          <a:r>
            <a:rPr lang="es-CO" b="1" dirty="0">
              <a:latin typeface="Century Gothic" panose="020B0502020202020204" pitchFamily="34" charset="0"/>
            </a:rPr>
            <a:t>200</a:t>
          </a:r>
        </a:p>
      </dgm:t>
    </dgm:pt>
    <dgm:pt modelId="{E5E1AB95-0338-44D0-9635-523CF9E207C7}" type="parTrans" cxnId="{31330BBF-66EC-4025-8E8E-BB58F014D718}">
      <dgm:prSet/>
      <dgm:spPr/>
      <dgm:t>
        <a:bodyPr/>
        <a:lstStyle/>
        <a:p>
          <a:endParaRPr lang="es-CO" b="1">
            <a:latin typeface="Century Gothic" panose="020B0502020202020204" pitchFamily="34" charset="0"/>
          </a:endParaRPr>
        </a:p>
      </dgm:t>
    </dgm:pt>
    <dgm:pt modelId="{D4B358ED-3571-4CD5-9672-C3A05B56F73A}" type="sibTrans" cxnId="{31330BBF-66EC-4025-8E8E-BB58F014D718}">
      <dgm:prSet/>
      <dgm:spPr/>
      <dgm:t>
        <a:bodyPr/>
        <a:lstStyle/>
        <a:p>
          <a:endParaRPr lang="es-CO" b="1">
            <a:latin typeface="Century Gothic" panose="020B0502020202020204" pitchFamily="34" charset="0"/>
          </a:endParaRPr>
        </a:p>
      </dgm:t>
    </dgm:pt>
    <dgm:pt modelId="{8D6D79B5-EEB1-4128-8FF1-E84D92EAD827}">
      <dgm:prSet phldrT="[Texto]" custT="1"/>
      <dgm:spPr/>
      <dgm:t>
        <a:bodyPr/>
        <a:lstStyle/>
        <a:p>
          <a:r>
            <a:rPr lang="es-CO" sz="1800" b="1" dirty="0">
              <a:solidFill>
                <a:schemeClr val="tx1">
                  <a:lumMod val="60000"/>
                  <a:lumOff val="40000"/>
                </a:schemeClr>
              </a:solidFill>
              <a:latin typeface="Century Gothic" panose="020B0502020202020204" pitchFamily="34" charset="0"/>
            </a:rPr>
            <a:t>VENENOS</a:t>
          </a:r>
          <a:r>
            <a:rPr lang="es-CO" sz="2200" b="1" dirty="0">
              <a:solidFill>
                <a:schemeClr val="tx1">
                  <a:lumMod val="60000"/>
                  <a:lumOff val="40000"/>
                </a:schemeClr>
              </a:solidFill>
              <a:latin typeface="Century Gothic" panose="020B0502020202020204" pitchFamily="34" charset="0"/>
            </a:rPr>
            <a:t> /</a:t>
          </a:r>
          <a:r>
            <a:rPr lang="es-CO" sz="1800" b="1" dirty="0">
              <a:solidFill>
                <a:schemeClr val="tx1">
                  <a:lumMod val="60000"/>
                  <a:lumOff val="40000"/>
                </a:schemeClr>
              </a:solidFill>
              <a:latin typeface="Century Gothic" panose="020B0502020202020204" pitchFamily="34" charset="0"/>
            </a:rPr>
            <a:t>TOXICOS</a:t>
          </a:r>
          <a:endParaRPr lang="es-CO" sz="2200" b="1" dirty="0">
            <a:solidFill>
              <a:schemeClr val="tx1">
                <a:lumMod val="60000"/>
                <a:lumOff val="40000"/>
              </a:schemeClr>
            </a:solidFill>
            <a:latin typeface="Century Gothic" panose="020B0502020202020204" pitchFamily="34" charset="0"/>
          </a:endParaRPr>
        </a:p>
      </dgm:t>
    </dgm:pt>
    <dgm:pt modelId="{957672D6-320C-4CA0-800C-8CD3B6020420}" type="parTrans" cxnId="{DC1F18BF-0CAB-421A-89BD-1C4D7991B42B}">
      <dgm:prSet/>
      <dgm:spPr/>
      <dgm:t>
        <a:bodyPr/>
        <a:lstStyle/>
        <a:p>
          <a:endParaRPr lang="es-CO" b="1">
            <a:latin typeface="Century Gothic" panose="020B0502020202020204" pitchFamily="34" charset="0"/>
          </a:endParaRPr>
        </a:p>
      </dgm:t>
    </dgm:pt>
    <dgm:pt modelId="{536318CC-3B78-4272-B2F7-8A50A8856F69}" type="sibTrans" cxnId="{DC1F18BF-0CAB-421A-89BD-1C4D7991B42B}">
      <dgm:prSet/>
      <dgm:spPr/>
      <dgm:t>
        <a:bodyPr/>
        <a:lstStyle/>
        <a:p>
          <a:endParaRPr lang="es-CO" b="1">
            <a:latin typeface="Century Gothic" panose="020B0502020202020204" pitchFamily="34" charset="0"/>
          </a:endParaRPr>
        </a:p>
      </dgm:t>
    </dgm:pt>
    <dgm:pt modelId="{0544057A-6592-4CAE-A9DD-6D5ED38378A3}">
      <dgm:prSet phldrT="[Texto]"/>
      <dgm:spPr/>
      <dgm:t>
        <a:bodyPr/>
        <a:lstStyle/>
        <a:p>
          <a:r>
            <a:rPr lang="es-CO" b="1" dirty="0">
              <a:latin typeface="Century Gothic" panose="020B0502020202020204" pitchFamily="34" charset="0"/>
            </a:rPr>
            <a:t>43</a:t>
          </a:r>
        </a:p>
      </dgm:t>
    </dgm:pt>
    <dgm:pt modelId="{7D0E0C54-3538-4BC2-9E66-1B2ED9998C6C}" type="parTrans" cxnId="{EB57E873-501E-4D41-81EF-73ACAAE5F41F}">
      <dgm:prSet/>
      <dgm:spPr/>
      <dgm:t>
        <a:bodyPr/>
        <a:lstStyle/>
        <a:p>
          <a:endParaRPr lang="es-CO" b="1">
            <a:latin typeface="Century Gothic" panose="020B0502020202020204" pitchFamily="34" charset="0"/>
          </a:endParaRPr>
        </a:p>
      </dgm:t>
    </dgm:pt>
    <dgm:pt modelId="{2EFBAF38-9490-4E17-9B71-8E4BF99474A2}" type="sibTrans" cxnId="{EB57E873-501E-4D41-81EF-73ACAAE5F41F}">
      <dgm:prSet/>
      <dgm:spPr/>
      <dgm:t>
        <a:bodyPr/>
        <a:lstStyle/>
        <a:p>
          <a:endParaRPr lang="es-CO" b="1">
            <a:latin typeface="Century Gothic" panose="020B0502020202020204" pitchFamily="34" charset="0"/>
          </a:endParaRPr>
        </a:p>
      </dgm:t>
    </dgm:pt>
    <dgm:pt modelId="{A230A1A8-AA58-4847-A3E8-0FB93BEDE492}">
      <dgm:prSet phldrT="[Texto]" custT="1"/>
      <dgm:spPr/>
      <dgm:t>
        <a:bodyPr/>
        <a:lstStyle/>
        <a:p>
          <a:r>
            <a:rPr lang="es-CO" sz="1400" b="1" dirty="0">
              <a:solidFill>
                <a:schemeClr val="tx1">
                  <a:lumMod val="60000"/>
                  <a:lumOff val="40000"/>
                </a:schemeClr>
              </a:solidFill>
              <a:latin typeface="Century Gothic" panose="020B0502020202020204" pitchFamily="34" charset="0"/>
            </a:rPr>
            <a:t>CANCERIGENOS</a:t>
          </a:r>
          <a:endParaRPr lang="es-CO" sz="1600" b="1" dirty="0">
            <a:solidFill>
              <a:schemeClr val="tx1">
                <a:lumMod val="60000"/>
                <a:lumOff val="40000"/>
              </a:schemeClr>
            </a:solidFill>
            <a:latin typeface="Century Gothic" panose="020B0502020202020204" pitchFamily="34" charset="0"/>
          </a:endParaRPr>
        </a:p>
      </dgm:t>
    </dgm:pt>
    <dgm:pt modelId="{55ABD3DE-982C-4998-B04F-BCAB836E15F3}" type="parTrans" cxnId="{22728529-33F8-4D89-A197-B01473B7E69E}">
      <dgm:prSet/>
      <dgm:spPr/>
      <dgm:t>
        <a:bodyPr/>
        <a:lstStyle/>
        <a:p>
          <a:endParaRPr lang="es-CO" b="1">
            <a:latin typeface="Century Gothic" panose="020B0502020202020204" pitchFamily="34" charset="0"/>
          </a:endParaRPr>
        </a:p>
      </dgm:t>
    </dgm:pt>
    <dgm:pt modelId="{50F22415-476F-4609-8F0C-48A6B5BCA04E}" type="sibTrans" cxnId="{22728529-33F8-4D89-A197-B01473B7E69E}">
      <dgm:prSet/>
      <dgm:spPr/>
      <dgm:t>
        <a:bodyPr/>
        <a:lstStyle/>
        <a:p>
          <a:endParaRPr lang="es-CO" b="1">
            <a:latin typeface="Century Gothic" panose="020B0502020202020204" pitchFamily="34" charset="0"/>
          </a:endParaRPr>
        </a:p>
      </dgm:t>
    </dgm:pt>
    <dgm:pt modelId="{56C48EB4-D799-4823-8C01-4F9AF6A9553A}" type="pres">
      <dgm:prSet presAssocID="{A8D99DB1-E4BB-4F09-A9C1-14409FD4F2E1}" presName="rootnode" presStyleCnt="0">
        <dgm:presLayoutVars>
          <dgm:chMax/>
          <dgm:chPref/>
          <dgm:dir/>
          <dgm:animLvl val="lvl"/>
        </dgm:presLayoutVars>
      </dgm:prSet>
      <dgm:spPr/>
    </dgm:pt>
    <dgm:pt modelId="{1328FEB1-68B7-4441-87A8-71D74B74B9E2}" type="pres">
      <dgm:prSet presAssocID="{E6B39792-22D0-4A6E-A9C2-98BBF74889E4}" presName="composite" presStyleCnt="0"/>
      <dgm:spPr/>
    </dgm:pt>
    <dgm:pt modelId="{6FF31811-AEA2-40F8-A52E-5C286046E47C}" type="pres">
      <dgm:prSet presAssocID="{E6B39792-22D0-4A6E-A9C2-98BBF74889E4}" presName="bentUpArrow1" presStyleLbl="alignImgPlace1" presStyleIdx="0" presStyleCnt="2"/>
      <dgm:spPr/>
    </dgm:pt>
    <dgm:pt modelId="{CEE132F5-1937-460E-988D-BEF21FD7BEC0}" type="pres">
      <dgm:prSet presAssocID="{E6B39792-22D0-4A6E-A9C2-98BBF74889E4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3D923AC1-3CBB-4B8E-AECA-EDF4BC99DA4D}" type="pres">
      <dgm:prSet presAssocID="{E6B39792-22D0-4A6E-A9C2-98BBF74889E4}" presName="ChildText" presStyleLbl="revTx" presStyleIdx="0" presStyleCnt="3" custScaleX="202320" custLinFactNeighborX="54431" custLinFactNeighborY="386">
        <dgm:presLayoutVars>
          <dgm:chMax val="0"/>
          <dgm:chPref val="0"/>
          <dgm:bulletEnabled val="1"/>
        </dgm:presLayoutVars>
      </dgm:prSet>
      <dgm:spPr/>
    </dgm:pt>
    <dgm:pt modelId="{015F3DAF-6837-4330-99BE-A08891C2C8F8}" type="pres">
      <dgm:prSet presAssocID="{C8D35E38-4721-459A-82EC-5B61816EA944}" presName="sibTrans" presStyleCnt="0"/>
      <dgm:spPr/>
    </dgm:pt>
    <dgm:pt modelId="{9694F623-91B2-41DA-A2CF-2F3E23EE40E4}" type="pres">
      <dgm:prSet presAssocID="{0D07731A-2582-40BE-A94F-5AC543C7B95B}" presName="composite" presStyleCnt="0"/>
      <dgm:spPr/>
    </dgm:pt>
    <dgm:pt modelId="{E02A9744-11B3-4680-BAE9-302F521D0E2E}" type="pres">
      <dgm:prSet presAssocID="{0D07731A-2582-40BE-A94F-5AC543C7B95B}" presName="bentUpArrow1" presStyleLbl="alignImgPlace1" presStyleIdx="1" presStyleCnt="2" custLinFactNeighborX="-21899" custLinFactNeighborY="-2568"/>
      <dgm:spPr/>
    </dgm:pt>
    <dgm:pt modelId="{32A4633D-54A1-474E-8DE1-2CB4769A124B}" type="pres">
      <dgm:prSet presAssocID="{0D07731A-2582-40BE-A94F-5AC543C7B95B}" presName="ParentText" presStyleLbl="node1" presStyleIdx="1" presStyleCnt="3" custLinFactNeighborX="-15217" custLinFactNeighborY="7059">
        <dgm:presLayoutVars>
          <dgm:chMax val="1"/>
          <dgm:chPref val="1"/>
          <dgm:bulletEnabled val="1"/>
        </dgm:presLayoutVars>
      </dgm:prSet>
      <dgm:spPr/>
    </dgm:pt>
    <dgm:pt modelId="{7445D52F-2CA9-400A-A65C-2593546DED8C}" type="pres">
      <dgm:prSet presAssocID="{0D07731A-2582-40BE-A94F-5AC543C7B95B}" presName="ChildText" presStyleLbl="revTx" presStyleIdx="1" presStyleCnt="3" custScaleX="179843" custLinFactNeighborX="44075" custLinFactNeighborY="827">
        <dgm:presLayoutVars>
          <dgm:chMax val="0"/>
          <dgm:chPref val="0"/>
          <dgm:bulletEnabled val="1"/>
        </dgm:presLayoutVars>
      </dgm:prSet>
      <dgm:spPr/>
    </dgm:pt>
    <dgm:pt modelId="{07598611-BB14-4484-882C-14E1C1D1AEDF}" type="pres">
      <dgm:prSet presAssocID="{D4B358ED-3571-4CD5-9672-C3A05B56F73A}" presName="sibTrans" presStyleCnt="0"/>
      <dgm:spPr/>
    </dgm:pt>
    <dgm:pt modelId="{AD504690-1F4D-4525-8CF9-DE6CB712E581}" type="pres">
      <dgm:prSet presAssocID="{0544057A-6592-4CAE-A9DD-6D5ED38378A3}" presName="composite" presStyleCnt="0"/>
      <dgm:spPr/>
    </dgm:pt>
    <dgm:pt modelId="{3E106441-CA17-4D1D-BA38-048B827857E1}" type="pres">
      <dgm:prSet presAssocID="{0544057A-6592-4CAE-A9DD-6D5ED38378A3}" presName="ParentText" presStyleLbl="node1" presStyleIdx="2" presStyleCnt="3" custLinFactNeighborX="-18879" custLinFactNeighborY="1800">
        <dgm:presLayoutVars>
          <dgm:chMax val="1"/>
          <dgm:chPref val="1"/>
          <dgm:bulletEnabled val="1"/>
        </dgm:presLayoutVars>
      </dgm:prSet>
      <dgm:spPr/>
    </dgm:pt>
    <dgm:pt modelId="{5ADF5E15-1716-4C3A-AA8C-BF70157D21A7}" type="pres">
      <dgm:prSet presAssocID="{0544057A-6592-4CAE-A9DD-6D5ED38378A3}" presName="FinalChildText" presStyleLbl="revTx" presStyleIdx="2" presStyleCnt="3" custScaleX="159445" custLinFactNeighborX="-7933" custLinFactNeighborY="-3807">
        <dgm:presLayoutVars>
          <dgm:chMax val="0"/>
          <dgm:chPref val="0"/>
          <dgm:bulletEnabled val="1"/>
        </dgm:presLayoutVars>
      </dgm:prSet>
      <dgm:spPr/>
    </dgm:pt>
  </dgm:ptLst>
  <dgm:cxnLst>
    <dgm:cxn modelId="{F1AC5A17-C244-4FDD-8363-A800AD3C6F42}" srcId="{A8D99DB1-E4BB-4F09-A9C1-14409FD4F2E1}" destId="{E6B39792-22D0-4A6E-A9C2-98BBF74889E4}" srcOrd="0" destOrd="0" parTransId="{3CCEEE3B-570E-4B96-A542-5CC85568F3AB}" sibTransId="{C8D35E38-4721-459A-82EC-5B61816EA944}"/>
    <dgm:cxn modelId="{22728529-33F8-4D89-A197-B01473B7E69E}" srcId="{0544057A-6592-4CAE-A9DD-6D5ED38378A3}" destId="{A230A1A8-AA58-4847-A3E8-0FB93BEDE492}" srcOrd="0" destOrd="0" parTransId="{55ABD3DE-982C-4998-B04F-BCAB836E15F3}" sibTransId="{50F22415-476F-4609-8F0C-48A6B5BCA04E}"/>
    <dgm:cxn modelId="{541D553A-7884-43DF-8BB8-6D6021ADD5DD}" srcId="{E6B39792-22D0-4A6E-A9C2-98BBF74889E4}" destId="{CF8B66C5-FCF9-46A4-8BFB-BFFC960C56FD}" srcOrd="0" destOrd="0" parTransId="{8C693A75-43CF-466F-B1A4-E788911D3886}" sibTransId="{79ADFB7D-E06D-4DF1-986A-639AA0100DB3}"/>
    <dgm:cxn modelId="{F17C1040-3811-4AD7-9D66-5F57844C8D72}" type="presOf" srcId="{A230A1A8-AA58-4847-A3E8-0FB93BEDE492}" destId="{5ADF5E15-1716-4C3A-AA8C-BF70157D21A7}" srcOrd="0" destOrd="0" presId="urn:microsoft.com/office/officeart/2005/8/layout/StepDownProcess"/>
    <dgm:cxn modelId="{229DCC69-0139-4D5F-8D61-08D1E229C09D}" type="presOf" srcId="{E6B39792-22D0-4A6E-A9C2-98BBF74889E4}" destId="{CEE132F5-1937-460E-988D-BEF21FD7BEC0}" srcOrd="0" destOrd="0" presId="urn:microsoft.com/office/officeart/2005/8/layout/StepDownProcess"/>
    <dgm:cxn modelId="{EB57E873-501E-4D41-81EF-73ACAAE5F41F}" srcId="{A8D99DB1-E4BB-4F09-A9C1-14409FD4F2E1}" destId="{0544057A-6592-4CAE-A9DD-6D5ED38378A3}" srcOrd="2" destOrd="0" parTransId="{7D0E0C54-3538-4BC2-9E66-1B2ED9998C6C}" sibTransId="{2EFBAF38-9490-4E17-9B71-8E4BF99474A2}"/>
    <dgm:cxn modelId="{31330BBF-66EC-4025-8E8E-BB58F014D718}" srcId="{A8D99DB1-E4BB-4F09-A9C1-14409FD4F2E1}" destId="{0D07731A-2582-40BE-A94F-5AC543C7B95B}" srcOrd="1" destOrd="0" parTransId="{E5E1AB95-0338-44D0-9635-523CF9E207C7}" sibTransId="{D4B358ED-3571-4CD5-9672-C3A05B56F73A}"/>
    <dgm:cxn modelId="{DC1F18BF-0CAB-421A-89BD-1C4D7991B42B}" srcId="{0D07731A-2582-40BE-A94F-5AC543C7B95B}" destId="{8D6D79B5-EEB1-4128-8FF1-E84D92EAD827}" srcOrd="0" destOrd="0" parTransId="{957672D6-320C-4CA0-800C-8CD3B6020420}" sibTransId="{536318CC-3B78-4272-B2F7-8A50A8856F69}"/>
    <dgm:cxn modelId="{67E4C7C6-FAAC-4D8B-A77E-9BA8F991DC34}" type="presOf" srcId="{CF8B66C5-FCF9-46A4-8BFB-BFFC960C56FD}" destId="{3D923AC1-3CBB-4B8E-AECA-EDF4BC99DA4D}" srcOrd="0" destOrd="0" presId="urn:microsoft.com/office/officeart/2005/8/layout/StepDownProcess"/>
    <dgm:cxn modelId="{2F374ECD-DF43-48A9-A1D9-7F9870372B5C}" type="presOf" srcId="{0544057A-6592-4CAE-A9DD-6D5ED38378A3}" destId="{3E106441-CA17-4D1D-BA38-048B827857E1}" srcOrd="0" destOrd="0" presId="urn:microsoft.com/office/officeart/2005/8/layout/StepDownProcess"/>
    <dgm:cxn modelId="{CF0C32D9-2BEC-4D53-84D2-367807A71172}" type="presOf" srcId="{0D07731A-2582-40BE-A94F-5AC543C7B95B}" destId="{32A4633D-54A1-474E-8DE1-2CB4769A124B}" srcOrd="0" destOrd="0" presId="urn:microsoft.com/office/officeart/2005/8/layout/StepDownProcess"/>
    <dgm:cxn modelId="{DDAFE0EC-A42C-4A84-979B-B1CAC55594D7}" type="presOf" srcId="{8D6D79B5-EEB1-4128-8FF1-E84D92EAD827}" destId="{7445D52F-2CA9-400A-A65C-2593546DED8C}" srcOrd="0" destOrd="0" presId="urn:microsoft.com/office/officeart/2005/8/layout/StepDownProcess"/>
    <dgm:cxn modelId="{8E3233F6-5B9B-49B8-B466-BE42A6CE7E6A}" type="presOf" srcId="{A8D99DB1-E4BB-4F09-A9C1-14409FD4F2E1}" destId="{56C48EB4-D799-4823-8C01-4F9AF6A9553A}" srcOrd="0" destOrd="0" presId="urn:microsoft.com/office/officeart/2005/8/layout/StepDownProcess"/>
    <dgm:cxn modelId="{36817F0F-8390-4344-A5BB-D4228D7F7AEF}" type="presParOf" srcId="{56C48EB4-D799-4823-8C01-4F9AF6A9553A}" destId="{1328FEB1-68B7-4441-87A8-71D74B74B9E2}" srcOrd="0" destOrd="0" presId="urn:microsoft.com/office/officeart/2005/8/layout/StepDownProcess"/>
    <dgm:cxn modelId="{FD57C8DD-E371-4E6E-98B5-8A82623FDD1F}" type="presParOf" srcId="{1328FEB1-68B7-4441-87A8-71D74B74B9E2}" destId="{6FF31811-AEA2-40F8-A52E-5C286046E47C}" srcOrd="0" destOrd="0" presId="urn:microsoft.com/office/officeart/2005/8/layout/StepDownProcess"/>
    <dgm:cxn modelId="{1CA8B0E6-55CA-40F9-A80C-4172EF73291A}" type="presParOf" srcId="{1328FEB1-68B7-4441-87A8-71D74B74B9E2}" destId="{CEE132F5-1937-460E-988D-BEF21FD7BEC0}" srcOrd="1" destOrd="0" presId="urn:microsoft.com/office/officeart/2005/8/layout/StepDownProcess"/>
    <dgm:cxn modelId="{2496B676-14DB-4883-B32D-CF5ACC79CD5E}" type="presParOf" srcId="{1328FEB1-68B7-4441-87A8-71D74B74B9E2}" destId="{3D923AC1-3CBB-4B8E-AECA-EDF4BC99DA4D}" srcOrd="2" destOrd="0" presId="urn:microsoft.com/office/officeart/2005/8/layout/StepDownProcess"/>
    <dgm:cxn modelId="{5339C414-7479-47DF-B6C5-83DD6EF3357F}" type="presParOf" srcId="{56C48EB4-D799-4823-8C01-4F9AF6A9553A}" destId="{015F3DAF-6837-4330-99BE-A08891C2C8F8}" srcOrd="1" destOrd="0" presId="urn:microsoft.com/office/officeart/2005/8/layout/StepDownProcess"/>
    <dgm:cxn modelId="{53E66F36-26CF-45D6-B7C9-29AE630163ED}" type="presParOf" srcId="{56C48EB4-D799-4823-8C01-4F9AF6A9553A}" destId="{9694F623-91B2-41DA-A2CF-2F3E23EE40E4}" srcOrd="2" destOrd="0" presId="urn:microsoft.com/office/officeart/2005/8/layout/StepDownProcess"/>
    <dgm:cxn modelId="{B10FFC48-27A5-49AA-A3CA-F2FF7DA000B6}" type="presParOf" srcId="{9694F623-91B2-41DA-A2CF-2F3E23EE40E4}" destId="{E02A9744-11B3-4680-BAE9-302F521D0E2E}" srcOrd="0" destOrd="0" presId="urn:microsoft.com/office/officeart/2005/8/layout/StepDownProcess"/>
    <dgm:cxn modelId="{FCCD841F-82DF-47DA-86FC-B97B78DEF657}" type="presParOf" srcId="{9694F623-91B2-41DA-A2CF-2F3E23EE40E4}" destId="{32A4633D-54A1-474E-8DE1-2CB4769A124B}" srcOrd="1" destOrd="0" presId="urn:microsoft.com/office/officeart/2005/8/layout/StepDownProcess"/>
    <dgm:cxn modelId="{3B119D2A-5689-44D3-B29E-DBCC48975966}" type="presParOf" srcId="{9694F623-91B2-41DA-A2CF-2F3E23EE40E4}" destId="{7445D52F-2CA9-400A-A65C-2593546DED8C}" srcOrd="2" destOrd="0" presId="urn:microsoft.com/office/officeart/2005/8/layout/StepDownProcess"/>
    <dgm:cxn modelId="{70EEA730-7369-40ED-AE99-2495254DEBC0}" type="presParOf" srcId="{56C48EB4-D799-4823-8C01-4F9AF6A9553A}" destId="{07598611-BB14-4484-882C-14E1C1D1AEDF}" srcOrd="3" destOrd="0" presId="urn:microsoft.com/office/officeart/2005/8/layout/StepDownProcess"/>
    <dgm:cxn modelId="{02ACB9F1-7420-4484-9E26-C7EB1C1C5CA9}" type="presParOf" srcId="{56C48EB4-D799-4823-8C01-4F9AF6A9553A}" destId="{AD504690-1F4D-4525-8CF9-DE6CB712E581}" srcOrd="4" destOrd="0" presId="urn:microsoft.com/office/officeart/2005/8/layout/StepDownProcess"/>
    <dgm:cxn modelId="{37900399-4C8E-4DB0-A81C-F726BBD54098}" type="presParOf" srcId="{AD504690-1F4D-4525-8CF9-DE6CB712E581}" destId="{3E106441-CA17-4D1D-BA38-048B827857E1}" srcOrd="0" destOrd="0" presId="urn:microsoft.com/office/officeart/2005/8/layout/StepDownProcess"/>
    <dgm:cxn modelId="{98FDA078-C46C-4876-A455-CF76871224B8}" type="presParOf" srcId="{AD504690-1F4D-4525-8CF9-DE6CB712E581}" destId="{5ADF5E15-1716-4C3A-AA8C-BF70157D21A7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3107BE-45FD-4FDE-AAAB-A20D309771C9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23A6A479-567D-46FB-B871-8A6D88540383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CO" sz="1300" b="1" dirty="0">
              <a:solidFill>
                <a:schemeClr val="tx1">
                  <a:lumMod val="60000"/>
                  <a:lumOff val="40000"/>
                </a:schemeClr>
              </a:solidFill>
              <a:latin typeface="Century Gothic" panose="020B0502020202020204" pitchFamily="34" charset="0"/>
            </a:rPr>
            <a:t>Cáncer de labios, boca, garganta, laringe y faringe. </a:t>
          </a:r>
        </a:p>
      </dgm:t>
    </dgm:pt>
    <dgm:pt modelId="{58B10EDC-051D-420D-9485-AF6243B9C77F}" type="parTrans" cxnId="{77681BF0-B823-429F-BAC3-7B0AF5738985}">
      <dgm:prSet/>
      <dgm:spPr/>
      <dgm:t>
        <a:bodyPr/>
        <a:lstStyle/>
        <a:p>
          <a:endParaRPr lang="es-CO" sz="1300" b="1">
            <a:solidFill>
              <a:schemeClr val="tx1">
                <a:lumMod val="60000"/>
                <a:lumOff val="40000"/>
              </a:schemeClr>
            </a:solidFill>
            <a:latin typeface="Century Gothic" panose="020B0502020202020204" pitchFamily="34" charset="0"/>
          </a:endParaRPr>
        </a:p>
      </dgm:t>
    </dgm:pt>
    <dgm:pt modelId="{6450D310-23D6-426F-A10A-85B40D121A39}" type="sibTrans" cxnId="{77681BF0-B823-429F-BAC3-7B0AF5738985}">
      <dgm:prSet/>
      <dgm:spPr/>
      <dgm:t>
        <a:bodyPr/>
        <a:lstStyle/>
        <a:p>
          <a:endParaRPr lang="es-CO" sz="1300" b="1">
            <a:solidFill>
              <a:schemeClr val="tx1">
                <a:lumMod val="60000"/>
                <a:lumOff val="40000"/>
              </a:schemeClr>
            </a:solidFill>
            <a:latin typeface="Century Gothic" panose="020B0502020202020204" pitchFamily="34" charset="0"/>
          </a:endParaRPr>
        </a:p>
      </dgm:t>
    </dgm:pt>
    <dgm:pt modelId="{06E20B49-0647-4D23-9E8A-222ABC980F31}">
      <dgm:prSet custT="1"/>
      <dgm:spPr/>
      <dgm:t>
        <a:bodyPr/>
        <a:lstStyle/>
        <a:p>
          <a:r>
            <a:rPr lang="es-CO" sz="1300" b="1">
              <a:solidFill>
                <a:schemeClr val="tx1">
                  <a:lumMod val="60000"/>
                  <a:lumOff val="40000"/>
                </a:schemeClr>
              </a:solidFill>
              <a:latin typeface="Century Gothic" panose="020B0502020202020204" pitchFamily="34" charset="0"/>
            </a:rPr>
            <a:t>Disminución del sentido del gusto y mal aliento.</a:t>
          </a:r>
          <a:endParaRPr lang="es-CO" sz="1300" b="1" dirty="0">
            <a:solidFill>
              <a:schemeClr val="tx1">
                <a:lumMod val="60000"/>
                <a:lumOff val="40000"/>
              </a:schemeClr>
            </a:solidFill>
            <a:latin typeface="Century Gothic" panose="020B0502020202020204" pitchFamily="34" charset="0"/>
          </a:endParaRPr>
        </a:p>
      </dgm:t>
    </dgm:pt>
    <dgm:pt modelId="{A325C8E3-A61D-4196-AD79-113710B1E1C8}" type="parTrans" cxnId="{FC51846D-00D5-4859-BC41-66E43CAA893F}">
      <dgm:prSet/>
      <dgm:spPr/>
      <dgm:t>
        <a:bodyPr/>
        <a:lstStyle/>
        <a:p>
          <a:endParaRPr lang="es-CO" sz="1300" b="1">
            <a:solidFill>
              <a:schemeClr val="tx1">
                <a:lumMod val="60000"/>
                <a:lumOff val="40000"/>
              </a:schemeClr>
            </a:solidFill>
            <a:latin typeface="Century Gothic" panose="020B0502020202020204" pitchFamily="34" charset="0"/>
          </a:endParaRPr>
        </a:p>
      </dgm:t>
    </dgm:pt>
    <dgm:pt modelId="{F3749094-41F3-4255-96A6-93349C0C7D19}" type="sibTrans" cxnId="{FC51846D-00D5-4859-BC41-66E43CAA893F}">
      <dgm:prSet/>
      <dgm:spPr/>
      <dgm:t>
        <a:bodyPr/>
        <a:lstStyle/>
        <a:p>
          <a:endParaRPr lang="es-CO" sz="1300" b="1">
            <a:solidFill>
              <a:schemeClr val="tx1">
                <a:lumMod val="60000"/>
                <a:lumOff val="40000"/>
              </a:schemeClr>
            </a:solidFill>
            <a:latin typeface="Century Gothic" panose="020B0502020202020204" pitchFamily="34" charset="0"/>
          </a:endParaRPr>
        </a:p>
      </dgm:t>
    </dgm:pt>
    <dgm:pt modelId="{2E9C0B7A-8E39-4200-AFFA-72D80F5521F5}">
      <dgm:prSet custT="1"/>
      <dgm:spPr/>
      <dgm:t>
        <a:bodyPr/>
        <a:lstStyle/>
        <a:p>
          <a:r>
            <a:rPr lang="es-CO" sz="1300" b="1" dirty="0">
              <a:solidFill>
                <a:schemeClr val="tx1">
                  <a:lumMod val="60000"/>
                  <a:lumOff val="40000"/>
                </a:schemeClr>
              </a:solidFill>
              <a:latin typeface="Century Gothic" panose="020B0502020202020204" pitchFamily="34" charset="0"/>
            </a:rPr>
            <a:t>Cáncer de las cavidades nasales y senos paranasales.</a:t>
          </a:r>
        </a:p>
      </dgm:t>
    </dgm:pt>
    <dgm:pt modelId="{454CBC4D-FECE-452F-A467-BBBCE356C052}" type="parTrans" cxnId="{BA1B0C09-C799-40F3-A1AD-0F9AEC7F3273}">
      <dgm:prSet/>
      <dgm:spPr/>
      <dgm:t>
        <a:bodyPr/>
        <a:lstStyle/>
        <a:p>
          <a:endParaRPr lang="es-CO" sz="1300" b="1">
            <a:solidFill>
              <a:schemeClr val="tx1">
                <a:lumMod val="60000"/>
                <a:lumOff val="40000"/>
              </a:schemeClr>
            </a:solidFill>
            <a:latin typeface="Century Gothic" panose="020B0502020202020204" pitchFamily="34" charset="0"/>
          </a:endParaRPr>
        </a:p>
      </dgm:t>
    </dgm:pt>
    <dgm:pt modelId="{B81663CA-16FB-4B84-ABCB-A2D6DE1E5F13}" type="sibTrans" cxnId="{BA1B0C09-C799-40F3-A1AD-0F9AEC7F3273}">
      <dgm:prSet/>
      <dgm:spPr/>
      <dgm:t>
        <a:bodyPr/>
        <a:lstStyle/>
        <a:p>
          <a:endParaRPr lang="es-CO" sz="1300" b="1">
            <a:solidFill>
              <a:schemeClr val="tx1">
                <a:lumMod val="60000"/>
                <a:lumOff val="40000"/>
              </a:schemeClr>
            </a:solidFill>
            <a:latin typeface="Century Gothic" panose="020B0502020202020204" pitchFamily="34" charset="0"/>
          </a:endParaRPr>
        </a:p>
      </dgm:t>
    </dgm:pt>
    <dgm:pt modelId="{2314A6EC-70F5-4D85-9588-1763ECF0ED31}">
      <dgm:prSet custT="1"/>
      <dgm:spPr/>
      <dgm:t>
        <a:bodyPr/>
        <a:lstStyle/>
        <a:p>
          <a:r>
            <a:rPr lang="es-CO" sz="1300" b="1">
              <a:solidFill>
                <a:schemeClr val="tx1">
                  <a:lumMod val="60000"/>
                  <a:lumOff val="40000"/>
                </a:schemeClr>
              </a:solidFill>
              <a:latin typeface="Century Gothic" panose="020B0502020202020204" pitchFamily="34" charset="0"/>
            </a:rPr>
            <a:t>Alteración del sentido del olfato. </a:t>
          </a:r>
          <a:endParaRPr lang="es-CO" sz="1300" b="1" dirty="0">
            <a:solidFill>
              <a:schemeClr val="tx1">
                <a:lumMod val="60000"/>
                <a:lumOff val="40000"/>
              </a:schemeClr>
            </a:solidFill>
            <a:latin typeface="Century Gothic" panose="020B0502020202020204" pitchFamily="34" charset="0"/>
          </a:endParaRPr>
        </a:p>
      </dgm:t>
    </dgm:pt>
    <dgm:pt modelId="{E054BCE3-C7E6-40A0-A13A-5704AF15E9E9}" type="parTrans" cxnId="{13DBAEC1-D475-43BE-8849-DF8AB6EEB4FF}">
      <dgm:prSet/>
      <dgm:spPr/>
      <dgm:t>
        <a:bodyPr/>
        <a:lstStyle/>
        <a:p>
          <a:endParaRPr lang="es-CO" sz="1300" b="1">
            <a:solidFill>
              <a:schemeClr val="tx1">
                <a:lumMod val="60000"/>
                <a:lumOff val="40000"/>
              </a:schemeClr>
            </a:solidFill>
            <a:latin typeface="Century Gothic" panose="020B0502020202020204" pitchFamily="34" charset="0"/>
          </a:endParaRPr>
        </a:p>
      </dgm:t>
    </dgm:pt>
    <dgm:pt modelId="{7E2544A7-C2DC-438A-ABE9-81A8EA58EC94}" type="sibTrans" cxnId="{13DBAEC1-D475-43BE-8849-DF8AB6EEB4FF}">
      <dgm:prSet/>
      <dgm:spPr/>
      <dgm:t>
        <a:bodyPr/>
        <a:lstStyle/>
        <a:p>
          <a:endParaRPr lang="es-CO" sz="1300" b="1">
            <a:solidFill>
              <a:schemeClr val="tx1">
                <a:lumMod val="60000"/>
                <a:lumOff val="40000"/>
              </a:schemeClr>
            </a:solidFill>
            <a:latin typeface="Century Gothic" panose="020B0502020202020204" pitchFamily="34" charset="0"/>
          </a:endParaRPr>
        </a:p>
      </dgm:t>
    </dgm:pt>
    <dgm:pt modelId="{F587113C-BD6E-4D45-957F-F127ECC16070}">
      <dgm:prSet custT="1"/>
      <dgm:spPr/>
      <dgm:t>
        <a:bodyPr/>
        <a:lstStyle/>
        <a:p>
          <a:r>
            <a:rPr lang="es-CO" sz="1300" b="1" dirty="0">
              <a:solidFill>
                <a:schemeClr val="tx1">
                  <a:lumMod val="60000"/>
                  <a:lumOff val="40000"/>
                </a:schemeClr>
              </a:solidFill>
              <a:latin typeface="Century Gothic" panose="020B0502020202020204" pitchFamily="34" charset="0"/>
            </a:rPr>
            <a:t>Enfermedad periodontal (Enfermedad de las encías, gingivitis, periodontitis). </a:t>
          </a:r>
        </a:p>
      </dgm:t>
    </dgm:pt>
    <dgm:pt modelId="{CE556A19-3168-48F2-908B-ACBAA2320F68}" type="parTrans" cxnId="{C7CA1636-14C2-4AD1-8635-DAC2F85AE226}">
      <dgm:prSet/>
      <dgm:spPr/>
      <dgm:t>
        <a:bodyPr/>
        <a:lstStyle/>
        <a:p>
          <a:endParaRPr lang="es-CO" sz="1300" b="1">
            <a:solidFill>
              <a:schemeClr val="tx1">
                <a:lumMod val="60000"/>
                <a:lumOff val="40000"/>
              </a:schemeClr>
            </a:solidFill>
            <a:latin typeface="Century Gothic" panose="020B0502020202020204" pitchFamily="34" charset="0"/>
          </a:endParaRPr>
        </a:p>
      </dgm:t>
    </dgm:pt>
    <dgm:pt modelId="{591E5252-9636-49F4-B7DA-92544E3F3E68}" type="sibTrans" cxnId="{C7CA1636-14C2-4AD1-8635-DAC2F85AE226}">
      <dgm:prSet/>
      <dgm:spPr/>
      <dgm:t>
        <a:bodyPr/>
        <a:lstStyle/>
        <a:p>
          <a:endParaRPr lang="es-CO" sz="1300" b="1">
            <a:solidFill>
              <a:schemeClr val="tx1">
                <a:lumMod val="60000"/>
                <a:lumOff val="40000"/>
              </a:schemeClr>
            </a:solidFill>
            <a:latin typeface="Century Gothic" panose="020B0502020202020204" pitchFamily="34" charset="0"/>
          </a:endParaRPr>
        </a:p>
      </dgm:t>
    </dgm:pt>
    <dgm:pt modelId="{41D74B24-FDAB-4A08-B2BD-6D13111780C8}">
      <dgm:prSet custT="1"/>
      <dgm:spPr/>
      <dgm:t>
        <a:bodyPr/>
        <a:lstStyle/>
        <a:p>
          <a:r>
            <a:rPr lang="es-CO" sz="1300" b="1">
              <a:solidFill>
                <a:schemeClr val="tx1">
                  <a:lumMod val="60000"/>
                  <a:lumOff val="40000"/>
                </a:schemeClr>
              </a:solidFill>
              <a:latin typeface="Century Gothic" panose="020B0502020202020204" pitchFamily="34" charset="0"/>
            </a:rPr>
            <a:t>Cáncer de esófago, cáncer gástrico, del colon y del páncreas.</a:t>
          </a:r>
          <a:endParaRPr lang="es-CO" sz="1300" b="1" dirty="0">
            <a:solidFill>
              <a:schemeClr val="tx1">
                <a:lumMod val="60000"/>
                <a:lumOff val="40000"/>
              </a:schemeClr>
            </a:solidFill>
            <a:latin typeface="Century Gothic" panose="020B0502020202020204" pitchFamily="34" charset="0"/>
          </a:endParaRPr>
        </a:p>
      </dgm:t>
    </dgm:pt>
    <dgm:pt modelId="{FFE14433-FEDA-4C21-BD41-25E59BAACA6B}" type="parTrans" cxnId="{25C2B539-1F50-4D27-B2AE-9BA92CD66F1A}">
      <dgm:prSet/>
      <dgm:spPr/>
      <dgm:t>
        <a:bodyPr/>
        <a:lstStyle/>
        <a:p>
          <a:endParaRPr lang="es-CO" sz="1300" b="1">
            <a:solidFill>
              <a:schemeClr val="tx1">
                <a:lumMod val="60000"/>
                <a:lumOff val="40000"/>
              </a:schemeClr>
            </a:solidFill>
            <a:latin typeface="Century Gothic" panose="020B0502020202020204" pitchFamily="34" charset="0"/>
          </a:endParaRPr>
        </a:p>
      </dgm:t>
    </dgm:pt>
    <dgm:pt modelId="{550FB596-7039-4718-B06E-092F94B19581}" type="sibTrans" cxnId="{25C2B539-1F50-4D27-B2AE-9BA92CD66F1A}">
      <dgm:prSet/>
      <dgm:spPr/>
      <dgm:t>
        <a:bodyPr/>
        <a:lstStyle/>
        <a:p>
          <a:endParaRPr lang="es-CO" sz="1300" b="1">
            <a:solidFill>
              <a:schemeClr val="tx1">
                <a:lumMod val="60000"/>
                <a:lumOff val="40000"/>
              </a:schemeClr>
            </a:solidFill>
            <a:latin typeface="Century Gothic" panose="020B0502020202020204" pitchFamily="34" charset="0"/>
          </a:endParaRPr>
        </a:p>
      </dgm:t>
    </dgm:pt>
    <dgm:pt modelId="{D32F0700-3461-4A00-A47A-D80824006DEE}">
      <dgm:prSet custT="1"/>
      <dgm:spPr/>
      <dgm:t>
        <a:bodyPr/>
        <a:lstStyle/>
        <a:p>
          <a:r>
            <a:rPr lang="es-CO" sz="1300" b="1">
              <a:solidFill>
                <a:schemeClr val="tx1">
                  <a:lumMod val="60000"/>
                  <a:lumOff val="40000"/>
                </a:schemeClr>
              </a:solidFill>
              <a:latin typeface="Century Gothic" panose="020B0502020202020204" pitchFamily="34" charset="0"/>
            </a:rPr>
            <a:t>Úlcera péptica (esófago, estómago). </a:t>
          </a:r>
          <a:endParaRPr lang="es-CO" sz="1300" b="1" dirty="0">
            <a:solidFill>
              <a:schemeClr val="tx1">
                <a:lumMod val="60000"/>
                <a:lumOff val="40000"/>
              </a:schemeClr>
            </a:solidFill>
            <a:latin typeface="Century Gothic" panose="020B0502020202020204" pitchFamily="34" charset="0"/>
          </a:endParaRPr>
        </a:p>
      </dgm:t>
    </dgm:pt>
    <dgm:pt modelId="{5F7C3D2B-6821-4994-8CB7-BDC86027592F}" type="parTrans" cxnId="{0E63613E-EF75-4E91-ACF3-7E83A2E4B853}">
      <dgm:prSet/>
      <dgm:spPr/>
      <dgm:t>
        <a:bodyPr/>
        <a:lstStyle/>
        <a:p>
          <a:endParaRPr lang="es-CO" sz="1300" b="1">
            <a:solidFill>
              <a:schemeClr val="tx1">
                <a:lumMod val="60000"/>
                <a:lumOff val="40000"/>
              </a:schemeClr>
            </a:solidFill>
            <a:latin typeface="Century Gothic" panose="020B0502020202020204" pitchFamily="34" charset="0"/>
          </a:endParaRPr>
        </a:p>
      </dgm:t>
    </dgm:pt>
    <dgm:pt modelId="{602E8B83-0B14-49D0-AA44-6D63C58B9F36}" type="sibTrans" cxnId="{0E63613E-EF75-4E91-ACF3-7E83A2E4B853}">
      <dgm:prSet/>
      <dgm:spPr/>
      <dgm:t>
        <a:bodyPr/>
        <a:lstStyle/>
        <a:p>
          <a:endParaRPr lang="es-CO" sz="1300" b="1">
            <a:solidFill>
              <a:schemeClr val="tx1">
                <a:lumMod val="60000"/>
                <a:lumOff val="40000"/>
              </a:schemeClr>
            </a:solidFill>
            <a:latin typeface="Century Gothic" panose="020B0502020202020204" pitchFamily="34" charset="0"/>
          </a:endParaRPr>
        </a:p>
      </dgm:t>
    </dgm:pt>
    <dgm:pt modelId="{B4A2DD15-BA75-487A-8EAA-5EC28EEF8D52}">
      <dgm:prSet custT="1"/>
      <dgm:spPr/>
      <dgm:t>
        <a:bodyPr/>
        <a:lstStyle/>
        <a:p>
          <a:r>
            <a:rPr lang="es-CO" sz="1300" b="1">
              <a:solidFill>
                <a:schemeClr val="tx1">
                  <a:lumMod val="60000"/>
                  <a:lumOff val="40000"/>
                </a:schemeClr>
              </a:solidFill>
              <a:latin typeface="Century Gothic" panose="020B0502020202020204" pitchFamily="34" charset="0"/>
            </a:rPr>
            <a:t>Posible aumento del riesgo de cáncer de mama </a:t>
          </a:r>
          <a:endParaRPr lang="es-CO" sz="1300" b="1" dirty="0">
            <a:solidFill>
              <a:schemeClr val="tx1">
                <a:lumMod val="60000"/>
                <a:lumOff val="40000"/>
              </a:schemeClr>
            </a:solidFill>
            <a:latin typeface="Century Gothic" panose="020B0502020202020204" pitchFamily="34" charset="0"/>
          </a:endParaRPr>
        </a:p>
      </dgm:t>
    </dgm:pt>
    <dgm:pt modelId="{B85A3C9C-A914-4826-AE19-6419B05F8DB0}" type="parTrans" cxnId="{8FFD4198-B4FD-4341-8DC0-E6D87ED42B9C}">
      <dgm:prSet/>
      <dgm:spPr/>
      <dgm:t>
        <a:bodyPr/>
        <a:lstStyle/>
        <a:p>
          <a:endParaRPr lang="es-CO" sz="1300" b="1">
            <a:solidFill>
              <a:schemeClr val="tx1">
                <a:lumMod val="60000"/>
                <a:lumOff val="40000"/>
              </a:schemeClr>
            </a:solidFill>
            <a:latin typeface="Century Gothic" panose="020B0502020202020204" pitchFamily="34" charset="0"/>
          </a:endParaRPr>
        </a:p>
      </dgm:t>
    </dgm:pt>
    <dgm:pt modelId="{02A6F713-51AA-421B-8D20-E98CBCB020AF}" type="sibTrans" cxnId="{8FFD4198-B4FD-4341-8DC0-E6D87ED42B9C}">
      <dgm:prSet/>
      <dgm:spPr/>
      <dgm:t>
        <a:bodyPr/>
        <a:lstStyle/>
        <a:p>
          <a:endParaRPr lang="es-CO" sz="1300" b="1">
            <a:solidFill>
              <a:schemeClr val="tx1">
                <a:lumMod val="60000"/>
                <a:lumOff val="40000"/>
              </a:schemeClr>
            </a:solidFill>
            <a:latin typeface="Century Gothic" panose="020B0502020202020204" pitchFamily="34" charset="0"/>
          </a:endParaRPr>
        </a:p>
      </dgm:t>
    </dgm:pt>
    <dgm:pt modelId="{B2F7CFED-18B1-4C0E-B3F7-661D4A4EBA0A}">
      <dgm:prSet custT="1"/>
      <dgm:spPr/>
      <dgm:t>
        <a:bodyPr/>
        <a:lstStyle/>
        <a:p>
          <a:r>
            <a:rPr lang="es-CO" sz="1300" b="1" dirty="0">
              <a:solidFill>
                <a:schemeClr val="tx1">
                  <a:lumMod val="60000"/>
                  <a:lumOff val="40000"/>
                </a:schemeClr>
              </a:solidFill>
              <a:latin typeface="Century Gothic" panose="020B0502020202020204" pitchFamily="34" charset="0"/>
            </a:rPr>
            <a:t>Alteraciones fertilidad masculina, impotencia, cáncer de próstata. </a:t>
          </a:r>
        </a:p>
      </dgm:t>
    </dgm:pt>
    <dgm:pt modelId="{2A109613-52A5-4335-8180-1F453874C07C}" type="parTrans" cxnId="{BB2F1598-7436-4565-B3AF-0E22CE88CA80}">
      <dgm:prSet/>
      <dgm:spPr/>
      <dgm:t>
        <a:bodyPr/>
        <a:lstStyle/>
        <a:p>
          <a:endParaRPr lang="es-CO" sz="1300" b="1">
            <a:solidFill>
              <a:schemeClr val="tx1">
                <a:lumMod val="60000"/>
                <a:lumOff val="40000"/>
              </a:schemeClr>
            </a:solidFill>
            <a:latin typeface="Century Gothic" panose="020B0502020202020204" pitchFamily="34" charset="0"/>
          </a:endParaRPr>
        </a:p>
      </dgm:t>
    </dgm:pt>
    <dgm:pt modelId="{5A54A178-B9C2-46CA-A601-081EF08D6978}" type="sibTrans" cxnId="{BB2F1598-7436-4565-B3AF-0E22CE88CA80}">
      <dgm:prSet/>
      <dgm:spPr/>
      <dgm:t>
        <a:bodyPr/>
        <a:lstStyle/>
        <a:p>
          <a:endParaRPr lang="es-CO" sz="1300" b="1">
            <a:solidFill>
              <a:schemeClr val="tx1">
                <a:lumMod val="60000"/>
                <a:lumOff val="40000"/>
              </a:schemeClr>
            </a:solidFill>
            <a:latin typeface="Century Gothic" panose="020B0502020202020204" pitchFamily="34" charset="0"/>
          </a:endParaRPr>
        </a:p>
      </dgm:t>
    </dgm:pt>
    <dgm:pt modelId="{B24B05B5-7ACD-43B2-AC20-753FB7EA7D65}">
      <dgm:prSet custT="1"/>
      <dgm:spPr/>
      <dgm:t>
        <a:bodyPr/>
        <a:lstStyle/>
        <a:p>
          <a:r>
            <a:rPr lang="es-CO" sz="1300" b="1">
              <a:solidFill>
                <a:schemeClr val="tx1">
                  <a:lumMod val="60000"/>
                  <a:lumOff val="40000"/>
                </a:schemeClr>
              </a:solidFill>
              <a:latin typeface="Century Gothic" panose="020B0502020202020204" pitchFamily="34" charset="0"/>
            </a:rPr>
            <a:t>Infarto agudo de miocardio, ateroesclerosis.</a:t>
          </a:r>
          <a:endParaRPr lang="es-CO" sz="1300" b="1" dirty="0">
            <a:solidFill>
              <a:schemeClr val="tx1">
                <a:lumMod val="60000"/>
                <a:lumOff val="40000"/>
              </a:schemeClr>
            </a:solidFill>
            <a:latin typeface="Century Gothic" panose="020B0502020202020204" pitchFamily="34" charset="0"/>
          </a:endParaRPr>
        </a:p>
      </dgm:t>
    </dgm:pt>
    <dgm:pt modelId="{ED16862F-C3DE-40E4-9069-738A61DF6ABC}" type="parTrans" cxnId="{54BD6C4C-7C95-491D-A522-C4500AE92DB7}">
      <dgm:prSet/>
      <dgm:spPr/>
      <dgm:t>
        <a:bodyPr/>
        <a:lstStyle/>
        <a:p>
          <a:endParaRPr lang="es-CO" sz="1300" b="1">
            <a:solidFill>
              <a:schemeClr val="tx1">
                <a:lumMod val="60000"/>
                <a:lumOff val="40000"/>
              </a:schemeClr>
            </a:solidFill>
            <a:latin typeface="Century Gothic" panose="020B0502020202020204" pitchFamily="34" charset="0"/>
          </a:endParaRPr>
        </a:p>
      </dgm:t>
    </dgm:pt>
    <dgm:pt modelId="{FF324573-6FBF-4E25-AA36-3B3A39E31189}" type="sibTrans" cxnId="{54BD6C4C-7C95-491D-A522-C4500AE92DB7}">
      <dgm:prSet/>
      <dgm:spPr/>
      <dgm:t>
        <a:bodyPr/>
        <a:lstStyle/>
        <a:p>
          <a:endParaRPr lang="es-CO" sz="1300" b="1">
            <a:solidFill>
              <a:schemeClr val="tx1">
                <a:lumMod val="60000"/>
                <a:lumOff val="40000"/>
              </a:schemeClr>
            </a:solidFill>
            <a:latin typeface="Century Gothic" panose="020B0502020202020204" pitchFamily="34" charset="0"/>
          </a:endParaRPr>
        </a:p>
      </dgm:t>
    </dgm:pt>
    <dgm:pt modelId="{310ED3C3-4F2F-4946-9E62-D85FAEAFEEF6}">
      <dgm:prSet custT="1"/>
      <dgm:spPr/>
      <dgm:t>
        <a:bodyPr/>
        <a:lstStyle/>
        <a:p>
          <a:r>
            <a:rPr lang="es-CO" sz="1300" b="1">
              <a:solidFill>
                <a:schemeClr val="tx1">
                  <a:lumMod val="60000"/>
                  <a:lumOff val="40000"/>
                </a:schemeClr>
              </a:solidFill>
              <a:latin typeface="Century Gothic" panose="020B0502020202020204" pitchFamily="34" charset="0"/>
            </a:rPr>
            <a:t>Enfermedad pulmonar obstructiva crónica (EPOC)</a:t>
          </a:r>
          <a:endParaRPr lang="es-CO" sz="1300" b="1" dirty="0">
            <a:solidFill>
              <a:schemeClr val="tx1">
                <a:lumMod val="60000"/>
                <a:lumOff val="40000"/>
              </a:schemeClr>
            </a:solidFill>
            <a:latin typeface="Century Gothic" panose="020B0502020202020204" pitchFamily="34" charset="0"/>
          </a:endParaRPr>
        </a:p>
      </dgm:t>
    </dgm:pt>
    <dgm:pt modelId="{AA5B5E42-BBA8-480D-BE3C-881A5F5F6937}" type="parTrans" cxnId="{E6812E38-8B42-4460-BD4B-0B61DF2A2CC3}">
      <dgm:prSet/>
      <dgm:spPr/>
      <dgm:t>
        <a:bodyPr/>
        <a:lstStyle/>
        <a:p>
          <a:endParaRPr lang="es-CO" sz="1300" b="1">
            <a:solidFill>
              <a:schemeClr val="tx1">
                <a:lumMod val="60000"/>
                <a:lumOff val="40000"/>
              </a:schemeClr>
            </a:solidFill>
            <a:latin typeface="Century Gothic" panose="020B0502020202020204" pitchFamily="34" charset="0"/>
          </a:endParaRPr>
        </a:p>
      </dgm:t>
    </dgm:pt>
    <dgm:pt modelId="{10054E2F-AE71-4AF2-A0E7-F7E6767DEE93}" type="sibTrans" cxnId="{E6812E38-8B42-4460-BD4B-0B61DF2A2CC3}">
      <dgm:prSet/>
      <dgm:spPr/>
      <dgm:t>
        <a:bodyPr/>
        <a:lstStyle/>
        <a:p>
          <a:endParaRPr lang="es-CO" sz="1300" b="1">
            <a:solidFill>
              <a:schemeClr val="tx1">
                <a:lumMod val="60000"/>
                <a:lumOff val="40000"/>
              </a:schemeClr>
            </a:solidFill>
            <a:latin typeface="Century Gothic" panose="020B0502020202020204" pitchFamily="34" charset="0"/>
          </a:endParaRPr>
        </a:p>
      </dgm:t>
    </dgm:pt>
    <dgm:pt modelId="{50F9800E-73B7-4A16-85E9-02FC33C9DD13}">
      <dgm:prSet custT="1"/>
      <dgm:spPr/>
      <dgm:t>
        <a:bodyPr/>
        <a:lstStyle/>
        <a:p>
          <a:r>
            <a:rPr lang="es-CO" sz="1300" b="1">
              <a:solidFill>
                <a:schemeClr val="tx1">
                  <a:lumMod val="60000"/>
                  <a:lumOff val="40000"/>
                </a:schemeClr>
              </a:solidFill>
              <a:latin typeface="Century Gothic" panose="020B0502020202020204" pitchFamily="34" charset="0"/>
            </a:rPr>
            <a:t>Cáncer de vejiga y riñón, cáncer de cuello uterino y de ovario</a:t>
          </a:r>
          <a:endParaRPr lang="es-CO" sz="1300" b="1" dirty="0">
            <a:solidFill>
              <a:schemeClr val="tx1">
                <a:lumMod val="60000"/>
                <a:lumOff val="40000"/>
              </a:schemeClr>
            </a:solidFill>
            <a:latin typeface="Century Gothic" panose="020B0502020202020204" pitchFamily="34" charset="0"/>
          </a:endParaRPr>
        </a:p>
      </dgm:t>
    </dgm:pt>
    <dgm:pt modelId="{99801A45-BE71-4945-992C-2CD7F42B0CB5}" type="parTrans" cxnId="{4E851DEB-1D3A-4473-B517-31F38E0F4DE6}">
      <dgm:prSet/>
      <dgm:spPr/>
      <dgm:t>
        <a:bodyPr/>
        <a:lstStyle/>
        <a:p>
          <a:endParaRPr lang="es-CO" sz="1300" b="1">
            <a:solidFill>
              <a:schemeClr val="tx1">
                <a:lumMod val="60000"/>
                <a:lumOff val="40000"/>
              </a:schemeClr>
            </a:solidFill>
            <a:latin typeface="Century Gothic" panose="020B0502020202020204" pitchFamily="34" charset="0"/>
          </a:endParaRPr>
        </a:p>
      </dgm:t>
    </dgm:pt>
    <dgm:pt modelId="{D964AAE7-189D-42FD-854C-EC37DD9C1E9B}" type="sibTrans" cxnId="{4E851DEB-1D3A-4473-B517-31F38E0F4DE6}">
      <dgm:prSet/>
      <dgm:spPr/>
      <dgm:t>
        <a:bodyPr/>
        <a:lstStyle/>
        <a:p>
          <a:endParaRPr lang="es-CO" sz="1300" b="1">
            <a:solidFill>
              <a:schemeClr val="tx1">
                <a:lumMod val="60000"/>
                <a:lumOff val="40000"/>
              </a:schemeClr>
            </a:solidFill>
            <a:latin typeface="Century Gothic" panose="020B0502020202020204" pitchFamily="34" charset="0"/>
          </a:endParaRPr>
        </a:p>
      </dgm:t>
    </dgm:pt>
    <dgm:pt modelId="{6D64568E-9339-4ACF-833C-40BCF7EABA91}" type="pres">
      <dgm:prSet presAssocID="{763107BE-45FD-4FDE-AAAB-A20D309771C9}" presName="Name0" presStyleCnt="0">
        <dgm:presLayoutVars>
          <dgm:dir/>
          <dgm:resizeHandles val="exact"/>
        </dgm:presLayoutVars>
      </dgm:prSet>
      <dgm:spPr/>
    </dgm:pt>
    <dgm:pt modelId="{B98728EA-824F-410B-9D40-B8112A6E8D4C}" type="pres">
      <dgm:prSet presAssocID="{23A6A479-567D-46FB-B871-8A6D88540383}" presName="composite" presStyleCnt="0"/>
      <dgm:spPr/>
    </dgm:pt>
    <dgm:pt modelId="{39AE879E-A2BC-4908-8806-E3963C0D25E9}" type="pres">
      <dgm:prSet presAssocID="{23A6A479-567D-46FB-B871-8A6D88540383}" presName="rect1" presStyleLbl="trAlignAcc1" presStyleIdx="0" presStyleCnt="12">
        <dgm:presLayoutVars>
          <dgm:bulletEnabled val="1"/>
        </dgm:presLayoutVars>
      </dgm:prSet>
      <dgm:spPr/>
    </dgm:pt>
    <dgm:pt modelId="{8F775715-B36C-431B-A1BA-65BE6A973861}" type="pres">
      <dgm:prSet presAssocID="{23A6A479-567D-46FB-B871-8A6D88540383}" presName="rect2" presStyleLbl="fgImgPlace1" presStyleIdx="0" presStyleCnt="12"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75A87D9-000E-4DC7-8295-2818AB8DA441}" type="pres">
      <dgm:prSet presAssocID="{6450D310-23D6-426F-A10A-85B40D121A39}" presName="sibTrans" presStyleCnt="0"/>
      <dgm:spPr/>
    </dgm:pt>
    <dgm:pt modelId="{EF732F23-9522-449A-9B2B-7F967A28EEFD}" type="pres">
      <dgm:prSet presAssocID="{06E20B49-0647-4D23-9E8A-222ABC980F31}" presName="composite" presStyleCnt="0"/>
      <dgm:spPr/>
    </dgm:pt>
    <dgm:pt modelId="{4C88F642-9125-442D-8A5F-EA409706F012}" type="pres">
      <dgm:prSet presAssocID="{06E20B49-0647-4D23-9E8A-222ABC980F31}" presName="rect1" presStyleLbl="trAlignAcc1" presStyleIdx="1" presStyleCnt="12">
        <dgm:presLayoutVars>
          <dgm:bulletEnabled val="1"/>
        </dgm:presLayoutVars>
      </dgm:prSet>
      <dgm:spPr/>
    </dgm:pt>
    <dgm:pt modelId="{6C1CFF87-D720-4B11-A02B-B8EC49F1566B}" type="pres">
      <dgm:prSet presAssocID="{06E20B49-0647-4D23-9E8A-222ABC980F31}" presName="rect2" presStyleLbl="fgImgPlace1" presStyleIdx="1" presStyleCnt="12"/>
      <dgm:spPr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50772F7-2C28-4127-98BD-B4B727CD93A1}" type="pres">
      <dgm:prSet presAssocID="{F3749094-41F3-4255-96A6-93349C0C7D19}" presName="sibTrans" presStyleCnt="0"/>
      <dgm:spPr/>
    </dgm:pt>
    <dgm:pt modelId="{622D93D8-03EC-46F6-834D-D6854F5E28C7}" type="pres">
      <dgm:prSet presAssocID="{2E9C0B7A-8E39-4200-AFFA-72D80F5521F5}" presName="composite" presStyleCnt="0"/>
      <dgm:spPr/>
    </dgm:pt>
    <dgm:pt modelId="{34B457F3-5979-413B-95B7-3B09408F06BB}" type="pres">
      <dgm:prSet presAssocID="{2E9C0B7A-8E39-4200-AFFA-72D80F5521F5}" presName="rect1" presStyleLbl="trAlignAcc1" presStyleIdx="2" presStyleCnt="12">
        <dgm:presLayoutVars>
          <dgm:bulletEnabled val="1"/>
        </dgm:presLayoutVars>
      </dgm:prSet>
      <dgm:spPr/>
    </dgm:pt>
    <dgm:pt modelId="{9602979B-7BD6-4D2F-AA71-5AA71CF248EC}" type="pres">
      <dgm:prSet presAssocID="{2E9C0B7A-8E39-4200-AFFA-72D80F5521F5}" presName="rect2" presStyleLbl="fgImgPlace1" presStyleIdx="2" presStyleCnt="12"/>
      <dgm:spPr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3BC2716-18B9-43D8-AC41-04119AA76E51}" type="pres">
      <dgm:prSet presAssocID="{B81663CA-16FB-4B84-ABCB-A2D6DE1E5F13}" presName="sibTrans" presStyleCnt="0"/>
      <dgm:spPr/>
    </dgm:pt>
    <dgm:pt modelId="{532F2631-7A44-4C82-A8DB-63061553DD06}" type="pres">
      <dgm:prSet presAssocID="{2314A6EC-70F5-4D85-9588-1763ECF0ED31}" presName="composite" presStyleCnt="0"/>
      <dgm:spPr/>
    </dgm:pt>
    <dgm:pt modelId="{8B5B7970-3585-45B2-BF59-95EA8FE9ACE6}" type="pres">
      <dgm:prSet presAssocID="{2314A6EC-70F5-4D85-9588-1763ECF0ED31}" presName="rect1" presStyleLbl="trAlignAcc1" presStyleIdx="3" presStyleCnt="12">
        <dgm:presLayoutVars>
          <dgm:bulletEnabled val="1"/>
        </dgm:presLayoutVars>
      </dgm:prSet>
      <dgm:spPr/>
    </dgm:pt>
    <dgm:pt modelId="{BD042E33-EC54-4E5C-9F73-3BAD9F0D92D9}" type="pres">
      <dgm:prSet presAssocID="{2314A6EC-70F5-4D85-9588-1763ECF0ED31}" presName="rect2" presStyleLbl="fgImgPlace1" presStyleIdx="3" presStyleCnt="12"/>
      <dgm:spPr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754996AF-4A30-4B82-AC83-E9586D128235}" type="pres">
      <dgm:prSet presAssocID="{7E2544A7-C2DC-438A-ABE9-81A8EA58EC94}" presName="sibTrans" presStyleCnt="0"/>
      <dgm:spPr/>
    </dgm:pt>
    <dgm:pt modelId="{42A27F86-49D4-4CE1-969E-19C84B8C5590}" type="pres">
      <dgm:prSet presAssocID="{F587113C-BD6E-4D45-957F-F127ECC16070}" presName="composite" presStyleCnt="0"/>
      <dgm:spPr/>
    </dgm:pt>
    <dgm:pt modelId="{35BCC9B2-7A5D-4DE1-AEBA-C87DF20701E9}" type="pres">
      <dgm:prSet presAssocID="{F587113C-BD6E-4D45-957F-F127ECC16070}" presName="rect1" presStyleLbl="trAlignAcc1" presStyleIdx="4" presStyleCnt="12">
        <dgm:presLayoutVars>
          <dgm:bulletEnabled val="1"/>
        </dgm:presLayoutVars>
      </dgm:prSet>
      <dgm:spPr/>
    </dgm:pt>
    <dgm:pt modelId="{DD9FDAD2-577F-461B-9929-B48EDF254816}" type="pres">
      <dgm:prSet presAssocID="{F587113C-BD6E-4D45-957F-F127ECC16070}" presName="rect2" presStyleLbl="fgImgPlace1" presStyleIdx="4" presStyleCnt="12"/>
      <dgm:spPr>
        <a:blipFill rotWithShape="1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20F93C1-220E-43D8-90E7-A51A5C7236D6}" type="pres">
      <dgm:prSet presAssocID="{591E5252-9636-49F4-B7DA-92544E3F3E68}" presName="sibTrans" presStyleCnt="0"/>
      <dgm:spPr/>
    </dgm:pt>
    <dgm:pt modelId="{490DDE3E-C639-41EA-9A91-6E0D48AFC27F}" type="pres">
      <dgm:prSet presAssocID="{41D74B24-FDAB-4A08-B2BD-6D13111780C8}" presName="composite" presStyleCnt="0"/>
      <dgm:spPr/>
    </dgm:pt>
    <dgm:pt modelId="{6B628BE1-3479-45AD-A95C-97F3AEAC333B}" type="pres">
      <dgm:prSet presAssocID="{41D74B24-FDAB-4A08-B2BD-6D13111780C8}" presName="rect1" presStyleLbl="trAlignAcc1" presStyleIdx="5" presStyleCnt="12">
        <dgm:presLayoutVars>
          <dgm:bulletEnabled val="1"/>
        </dgm:presLayoutVars>
      </dgm:prSet>
      <dgm:spPr/>
    </dgm:pt>
    <dgm:pt modelId="{700B3DC9-BC52-4D43-9F79-304D0BE99BBA}" type="pres">
      <dgm:prSet presAssocID="{41D74B24-FDAB-4A08-B2BD-6D13111780C8}" presName="rect2" presStyleLbl="fgImgPlace1" presStyleIdx="5" presStyleCnt="12"/>
      <dgm:spPr>
        <a:blipFill rotWithShape="1"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E35B19B-1EBE-4C83-A0AD-E0DD2A6E285D}" type="pres">
      <dgm:prSet presAssocID="{550FB596-7039-4718-B06E-092F94B19581}" presName="sibTrans" presStyleCnt="0"/>
      <dgm:spPr/>
    </dgm:pt>
    <dgm:pt modelId="{C2B4AF85-A9C3-4B4F-A74E-7BE941AC9475}" type="pres">
      <dgm:prSet presAssocID="{D32F0700-3461-4A00-A47A-D80824006DEE}" presName="composite" presStyleCnt="0"/>
      <dgm:spPr/>
    </dgm:pt>
    <dgm:pt modelId="{C0F7D7FF-B3A1-4721-BFFA-A951EB3F4930}" type="pres">
      <dgm:prSet presAssocID="{D32F0700-3461-4A00-A47A-D80824006DEE}" presName="rect1" presStyleLbl="trAlignAcc1" presStyleIdx="6" presStyleCnt="12">
        <dgm:presLayoutVars>
          <dgm:bulletEnabled val="1"/>
        </dgm:presLayoutVars>
      </dgm:prSet>
      <dgm:spPr/>
    </dgm:pt>
    <dgm:pt modelId="{0F91F0DD-9EB7-450C-8333-FB5207C8BB6F}" type="pres">
      <dgm:prSet presAssocID="{D32F0700-3461-4A00-A47A-D80824006DEE}" presName="rect2" presStyleLbl="fgImgPlace1" presStyleIdx="6" presStyleCnt="12"/>
      <dgm:spPr>
        <a:blipFill rotWithShape="1"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0827199-6E7C-47A1-9A3D-B417F6A79EC8}" type="pres">
      <dgm:prSet presAssocID="{602E8B83-0B14-49D0-AA44-6D63C58B9F36}" presName="sibTrans" presStyleCnt="0"/>
      <dgm:spPr/>
    </dgm:pt>
    <dgm:pt modelId="{92112463-6BFF-449B-A42E-52F4C6E6B3AF}" type="pres">
      <dgm:prSet presAssocID="{B4A2DD15-BA75-487A-8EAA-5EC28EEF8D52}" presName="composite" presStyleCnt="0"/>
      <dgm:spPr/>
    </dgm:pt>
    <dgm:pt modelId="{DE61E552-8846-45E0-8BA9-0B25F144EAE8}" type="pres">
      <dgm:prSet presAssocID="{B4A2DD15-BA75-487A-8EAA-5EC28EEF8D52}" presName="rect1" presStyleLbl="trAlignAcc1" presStyleIdx="7" presStyleCnt="12">
        <dgm:presLayoutVars>
          <dgm:bulletEnabled val="1"/>
        </dgm:presLayoutVars>
      </dgm:prSet>
      <dgm:spPr/>
    </dgm:pt>
    <dgm:pt modelId="{5BB832C0-6B88-4ED5-9841-51DE85F2328E}" type="pres">
      <dgm:prSet presAssocID="{B4A2DD15-BA75-487A-8EAA-5EC28EEF8D52}" presName="rect2" presStyleLbl="fgImgPlace1" presStyleIdx="7" presStyleCnt="12"/>
      <dgm:spPr>
        <a:blipFill rotWithShape="1">
          <a:blip xmlns:r="http://schemas.openxmlformats.org/officeDocument/2006/relationships"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3CD9E97-41ED-4411-A497-670EE6766356}" type="pres">
      <dgm:prSet presAssocID="{02A6F713-51AA-421B-8D20-E98CBCB020AF}" presName="sibTrans" presStyleCnt="0"/>
      <dgm:spPr/>
    </dgm:pt>
    <dgm:pt modelId="{93BBEC16-D089-48FF-8E5F-4C54E15AE4B8}" type="pres">
      <dgm:prSet presAssocID="{B2F7CFED-18B1-4C0E-B3F7-661D4A4EBA0A}" presName="composite" presStyleCnt="0"/>
      <dgm:spPr/>
    </dgm:pt>
    <dgm:pt modelId="{6E5D8922-1E2D-4BAC-BD26-F7EF3ECA7619}" type="pres">
      <dgm:prSet presAssocID="{B2F7CFED-18B1-4C0E-B3F7-661D4A4EBA0A}" presName="rect1" presStyleLbl="trAlignAcc1" presStyleIdx="8" presStyleCnt="12">
        <dgm:presLayoutVars>
          <dgm:bulletEnabled val="1"/>
        </dgm:presLayoutVars>
      </dgm:prSet>
      <dgm:spPr/>
    </dgm:pt>
    <dgm:pt modelId="{807F56E6-8ADD-41C4-9199-A023DADB3E35}" type="pres">
      <dgm:prSet presAssocID="{B2F7CFED-18B1-4C0E-B3F7-661D4A4EBA0A}" presName="rect2" presStyleLbl="fgImgPlace1" presStyleIdx="8" presStyleCnt="12"/>
      <dgm:spPr>
        <a:blipFill rotWithShape="1"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282E3F0-D556-4E29-90C1-0AA0DCD3005A}" type="pres">
      <dgm:prSet presAssocID="{5A54A178-B9C2-46CA-A601-081EF08D6978}" presName="sibTrans" presStyleCnt="0"/>
      <dgm:spPr/>
    </dgm:pt>
    <dgm:pt modelId="{7BF4E62A-E0C1-4EF0-A3CB-27F60D6B68B7}" type="pres">
      <dgm:prSet presAssocID="{B24B05B5-7ACD-43B2-AC20-753FB7EA7D65}" presName="composite" presStyleCnt="0"/>
      <dgm:spPr/>
    </dgm:pt>
    <dgm:pt modelId="{877F17C5-35FD-4148-BFDA-AED7893DE5CB}" type="pres">
      <dgm:prSet presAssocID="{B24B05B5-7ACD-43B2-AC20-753FB7EA7D65}" presName="rect1" presStyleLbl="trAlignAcc1" presStyleIdx="9" presStyleCnt="12">
        <dgm:presLayoutVars>
          <dgm:bulletEnabled val="1"/>
        </dgm:presLayoutVars>
      </dgm:prSet>
      <dgm:spPr/>
    </dgm:pt>
    <dgm:pt modelId="{237B2ECE-CCF2-4DD7-B829-51952C21BAC4}" type="pres">
      <dgm:prSet presAssocID="{B24B05B5-7ACD-43B2-AC20-753FB7EA7D65}" presName="rect2" presStyleLbl="fgImgPlace1" presStyleIdx="9" presStyleCnt="12"/>
      <dgm:spPr>
        <a:blipFill rotWithShape="1">
          <a:blip xmlns:r="http://schemas.openxmlformats.org/officeDocument/2006/relationships"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C91CB60-B84B-4C01-96D8-2D2C289F7A49}" type="pres">
      <dgm:prSet presAssocID="{FF324573-6FBF-4E25-AA36-3B3A39E31189}" presName="sibTrans" presStyleCnt="0"/>
      <dgm:spPr/>
    </dgm:pt>
    <dgm:pt modelId="{9FD84E8C-AEC2-4ABC-B4A5-36A8CBF69B4A}" type="pres">
      <dgm:prSet presAssocID="{310ED3C3-4F2F-4946-9E62-D85FAEAFEEF6}" presName="composite" presStyleCnt="0"/>
      <dgm:spPr/>
    </dgm:pt>
    <dgm:pt modelId="{2EE9CB61-2893-4DB3-996E-4EACFC21C3CF}" type="pres">
      <dgm:prSet presAssocID="{310ED3C3-4F2F-4946-9E62-D85FAEAFEEF6}" presName="rect1" presStyleLbl="trAlignAcc1" presStyleIdx="10" presStyleCnt="12">
        <dgm:presLayoutVars>
          <dgm:bulletEnabled val="1"/>
        </dgm:presLayoutVars>
      </dgm:prSet>
      <dgm:spPr/>
    </dgm:pt>
    <dgm:pt modelId="{2427DC23-6956-48C6-A799-CD2370365AE5}" type="pres">
      <dgm:prSet presAssocID="{310ED3C3-4F2F-4946-9E62-D85FAEAFEEF6}" presName="rect2" presStyleLbl="fgImgPlace1" presStyleIdx="10" presStyleCnt="12"/>
      <dgm:spPr>
        <a:blipFill rotWithShape="1"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147A873-E5C4-45F5-98CC-9164E2E5166F}" type="pres">
      <dgm:prSet presAssocID="{10054E2F-AE71-4AF2-A0E7-F7E6767DEE93}" presName="sibTrans" presStyleCnt="0"/>
      <dgm:spPr/>
    </dgm:pt>
    <dgm:pt modelId="{EBDA2C91-8324-4214-B902-7E07F37FAD37}" type="pres">
      <dgm:prSet presAssocID="{50F9800E-73B7-4A16-85E9-02FC33C9DD13}" presName="composite" presStyleCnt="0"/>
      <dgm:spPr/>
    </dgm:pt>
    <dgm:pt modelId="{8E25B88D-86A5-4D63-9241-F1CE19966AA5}" type="pres">
      <dgm:prSet presAssocID="{50F9800E-73B7-4A16-85E9-02FC33C9DD13}" presName="rect1" presStyleLbl="trAlignAcc1" presStyleIdx="11" presStyleCnt="12">
        <dgm:presLayoutVars>
          <dgm:bulletEnabled val="1"/>
        </dgm:presLayoutVars>
      </dgm:prSet>
      <dgm:spPr/>
    </dgm:pt>
    <dgm:pt modelId="{41D0ED2D-629F-4F49-8C4C-C4FF50D83942}" type="pres">
      <dgm:prSet presAssocID="{50F9800E-73B7-4A16-85E9-02FC33C9DD13}" presName="rect2" presStyleLbl="fgImgPlace1" presStyleIdx="11" presStyleCnt="12"/>
      <dgm:spPr>
        <a:blipFill rotWithShape="1">
          <a:blip xmlns:r="http://schemas.openxmlformats.org/officeDocument/2006/relationships"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BA1B0C09-C799-40F3-A1AD-0F9AEC7F3273}" srcId="{763107BE-45FD-4FDE-AAAB-A20D309771C9}" destId="{2E9C0B7A-8E39-4200-AFFA-72D80F5521F5}" srcOrd="2" destOrd="0" parTransId="{454CBC4D-FECE-452F-A467-BBBCE356C052}" sibTransId="{B81663CA-16FB-4B84-ABCB-A2D6DE1E5F13}"/>
    <dgm:cxn modelId="{4139FF2D-3B9C-4F8C-AF77-4773FD338ECA}" type="presOf" srcId="{23A6A479-567D-46FB-B871-8A6D88540383}" destId="{39AE879E-A2BC-4908-8806-E3963C0D25E9}" srcOrd="0" destOrd="0" presId="urn:microsoft.com/office/officeart/2008/layout/PictureStrips"/>
    <dgm:cxn modelId="{C7CA1636-14C2-4AD1-8635-DAC2F85AE226}" srcId="{763107BE-45FD-4FDE-AAAB-A20D309771C9}" destId="{F587113C-BD6E-4D45-957F-F127ECC16070}" srcOrd="4" destOrd="0" parTransId="{CE556A19-3168-48F2-908B-ACBAA2320F68}" sibTransId="{591E5252-9636-49F4-B7DA-92544E3F3E68}"/>
    <dgm:cxn modelId="{E6812E38-8B42-4460-BD4B-0B61DF2A2CC3}" srcId="{763107BE-45FD-4FDE-AAAB-A20D309771C9}" destId="{310ED3C3-4F2F-4946-9E62-D85FAEAFEEF6}" srcOrd="10" destOrd="0" parTransId="{AA5B5E42-BBA8-480D-BE3C-881A5F5F6937}" sibTransId="{10054E2F-AE71-4AF2-A0E7-F7E6767DEE93}"/>
    <dgm:cxn modelId="{25C2B539-1F50-4D27-B2AE-9BA92CD66F1A}" srcId="{763107BE-45FD-4FDE-AAAB-A20D309771C9}" destId="{41D74B24-FDAB-4A08-B2BD-6D13111780C8}" srcOrd="5" destOrd="0" parTransId="{FFE14433-FEDA-4C21-BD41-25E59BAACA6B}" sibTransId="{550FB596-7039-4718-B06E-092F94B19581}"/>
    <dgm:cxn modelId="{2F87053B-3627-4C3B-8D00-37D646164F57}" type="presOf" srcId="{06E20B49-0647-4D23-9E8A-222ABC980F31}" destId="{4C88F642-9125-442D-8A5F-EA409706F012}" srcOrd="0" destOrd="0" presId="urn:microsoft.com/office/officeart/2008/layout/PictureStrips"/>
    <dgm:cxn modelId="{0E63613E-EF75-4E91-ACF3-7E83A2E4B853}" srcId="{763107BE-45FD-4FDE-AAAB-A20D309771C9}" destId="{D32F0700-3461-4A00-A47A-D80824006DEE}" srcOrd="6" destOrd="0" parTransId="{5F7C3D2B-6821-4994-8CB7-BDC86027592F}" sibTransId="{602E8B83-0B14-49D0-AA44-6D63C58B9F36}"/>
    <dgm:cxn modelId="{7055665F-1C2A-449F-A5D7-E383A24D5CAA}" type="presOf" srcId="{50F9800E-73B7-4A16-85E9-02FC33C9DD13}" destId="{8E25B88D-86A5-4D63-9241-F1CE19966AA5}" srcOrd="0" destOrd="0" presId="urn:microsoft.com/office/officeart/2008/layout/PictureStrips"/>
    <dgm:cxn modelId="{EFC52569-4646-494B-9371-55CA988C367D}" type="presOf" srcId="{B2F7CFED-18B1-4C0E-B3F7-661D4A4EBA0A}" destId="{6E5D8922-1E2D-4BAC-BD26-F7EF3ECA7619}" srcOrd="0" destOrd="0" presId="urn:microsoft.com/office/officeart/2008/layout/PictureStrips"/>
    <dgm:cxn modelId="{54BD6C4C-7C95-491D-A522-C4500AE92DB7}" srcId="{763107BE-45FD-4FDE-AAAB-A20D309771C9}" destId="{B24B05B5-7ACD-43B2-AC20-753FB7EA7D65}" srcOrd="9" destOrd="0" parTransId="{ED16862F-C3DE-40E4-9069-738A61DF6ABC}" sibTransId="{FF324573-6FBF-4E25-AA36-3B3A39E31189}"/>
    <dgm:cxn modelId="{FC51846D-00D5-4859-BC41-66E43CAA893F}" srcId="{763107BE-45FD-4FDE-AAAB-A20D309771C9}" destId="{06E20B49-0647-4D23-9E8A-222ABC980F31}" srcOrd="1" destOrd="0" parTransId="{A325C8E3-A61D-4196-AD79-113710B1E1C8}" sibTransId="{F3749094-41F3-4255-96A6-93349C0C7D19}"/>
    <dgm:cxn modelId="{1D9B5555-5AF6-40F5-83A1-EF8B29F5FA68}" type="presOf" srcId="{2E9C0B7A-8E39-4200-AFFA-72D80F5521F5}" destId="{34B457F3-5979-413B-95B7-3B09408F06BB}" srcOrd="0" destOrd="0" presId="urn:microsoft.com/office/officeart/2008/layout/PictureStrips"/>
    <dgm:cxn modelId="{2554BE96-3083-434A-B30B-E7E25EF2F024}" type="presOf" srcId="{B4A2DD15-BA75-487A-8EAA-5EC28EEF8D52}" destId="{DE61E552-8846-45E0-8BA9-0B25F144EAE8}" srcOrd="0" destOrd="0" presId="urn:microsoft.com/office/officeart/2008/layout/PictureStrips"/>
    <dgm:cxn modelId="{7BDE6097-DE92-4FDE-8DA7-601E762E6362}" type="presOf" srcId="{310ED3C3-4F2F-4946-9E62-D85FAEAFEEF6}" destId="{2EE9CB61-2893-4DB3-996E-4EACFC21C3CF}" srcOrd="0" destOrd="0" presId="urn:microsoft.com/office/officeart/2008/layout/PictureStrips"/>
    <dgm:cxn modelId="{BB2F1598-7436-4565-B3AF-0E22CE88CA80}" srcId="{763107BE-45FD-4FDE-AAAB-A20D309771C9}" destId="{B2F7CFED-18B1-4C0E-B3F7-661D4A4EBA0A}" srcOrd="8" destOrd="0" parTransId="{2A109613-52A5-4335-8180-1F453874C07C}" sibTransId="{5A54A178-B9C2-46CA-A601-081EF08D6978}"/>
    <dgm:cxn modelId="{8FFD4198-B4FD-4341-8DC0-E6D87ED42B9C}" srcId="{763107BE-45FD-4FDE-AAAB-A20D309771C9}" destId="{B4A2DD15-BA75-487A-8EAA-5EC28EEF8D52}" srcOrd="7" destOrd="0" parTransId="{B85A3C9C-A914-4826-AE19-6419B05F8DB0}" sibTransId="{02A6F713-51AA-421B-8D20-E98CBCB020AF}"/>
    <dgm:cxn modelId="{4479979A-7EA7-4C96-BC07-8F668502D3A4}" type="presOf" srcId="{B24B05B5-7ACD-43B2-AC20-753FB7EA7D65}" destId="{877F17C5-35FD-4148-BFDA-AED7893DE5CB}" srcOrd="0" destOrd="0" presId="urn:microsoft.com/office/officeart/2008/layout/PictureStrips"/>
    <dgm:cxn modelId="{2EDEF99D-C7D8-451F-86D0-4B2CF2C12492}" type="presOf" srcId="{F587113C-BD6E-4D45-957F-F127ECC16070}" destId="{35BCC9B2-7A5D-4DE1-AEBA-C87DF20701E9}" srcOrd="0" destOrd="0" presId="urn:microsoft.com/office/officeart/2008/layout/PictureStrips"/>
    <dgm:cxn modelId="{455259A0-6ACA-475D-BD51-D4A2C2D6ECE8}" type="presOf" srcId="{763107BE-45FD-4FDE-AAAB-A20D309771C9}" destId="{6D64568E-9339-4ACF-833C-40BCF7EABA91}" srcOrd="0" destOrd="0" presId="urn:microsoft.com/office/officeart/2008/layout/PictureStrips"/>
    <dgm:cxn modelId="{3EF313AF-73DA-418A-AAEC-66D0A23F59D0}" type="presOf" srcId="{2314A6EC-70F5-4D85-9588-1763ECF0ED31}" destId="{8B5B7970-3585-45B2-BF59-95EA8FE9ACE6}" srcOrd="0" destOrd="0" presId="urn:microsoft.com/office/officeart/2008/layout/PictureStrips"/>
    <dgm:cxn modelId="{13DBAEC1-D475-43BE-8849-DF8AB6EEB4FF}" srcId="{763107BE-45FD-4FDE-AAAB-A20D309771C9}" destId="{2314A6EC-70F5-4D85-9588-1763ECF0ED31}" srcOrd="3" destOrd="0" parTransId="{E054BCE3-C7E6-40A0-A13A-5704AF15E9E9}" sibTransId="{7E2544A7-C2DC-438A-ABE9-81A8EA58EC94}"/>
    <dgm:cxn modelId="{AE8343D5-5DDE-47C2-9915-8AB838B550FE}" type="presOf" srcId="{D32F0700-3461-4A00-A47A-D80824006DEE}" destId="{C0F7D7FF-B3A1-4721-BFFA-A951EB3F4930}" srcOrd="0" destOrd="0" presId="urn:microsoft.com/office/officeart/2008/layout/PictureStrips"/>
    <dgm:cxn modelId="{F8CDCEDA-6328-4E0F-9D5B-3C5B7439E2B0}" type="presOf" srcId="{41D74B24-FDAB-4A08-B2BD-6D13111780C8}" destId="{6B628BE1-3479-45AD-A95C-97F3AEAC333B}" srcOrd="0" destOrd="0" presId="urn:microsoft.com/office/officeart/2008/layout/PictureStrips"/>
    <dgm:cxn modelId="{4E851DEB-1D3A-4473-B517-31F38E0F4DE6}" srcId="{763107BE-45FD-4FDE-AAAB-A20D309771C9}" destId="{50F9800E-73B7-4A16-85E9-02FC33C9DD13}" srcOrd="11" destOrd="0" parTransId="{99801A45-BE71-4945-992C-2CD7F42B0CB5}" sibTransId="{D964AAE7-189D-42FD-854C-EC37DD9C1E9B}"/>
    <dgm:cxn modelId="{77681BF0-B823-429F-BAC3-7B0AF5738985}" srcId="{763107BE-45FD-4FDE-AAAB-A20D309771C9}" destId="{23A6A479-567D-46FB-B871-8A6D88540383}" srcOrd="0" destOrd="0" parTransId="{58B10EDC-051D-420D-9485-AF6243B9C77F}" sibTransId="{6450D310-23D6-426F-A10A-85B40D121A39}"/>
    <dgm:cxn modelId="{F1D18815-ED6E-4B2C-A45F-D87AE968A647}" type="presParOf" srcId="{6D64568E-9339-4ACF-833C-40BCF7EABA91}" destId="{B98728EA-824F-410B-9D40-B8112A6E8D4C}" srcOrd="0" destOrd="0" presId="urn:microsoft.com/office/officeart/2008/layout/PictureStrips"/>
    <dgm:cxn modelId="{9499BAFD-0186-4886-8604-7F4E10FFB50B}" type="presParOf" srcId="{B98728EA-824F-410B-9D40-B8112A6E8D4C}" destId="{39AE879E-A2BC-4908-8806-E3963C0D25E9}" srcOrd="0" destOrd="0" presId="urn:microsoft.com/office/officeart/2008/layout/PictureStrips"/>
    <dgm:cxn modelId="{F4E867F9-AEF7-4351-B07B-389459C05113}" type="presParOf" srcId="{B98728EA-824F-410B-9D40-B8112A6E8D4C}" destId="{8F775715-B36C-431B-A1BA-65BE6A973861}" srcOrd="1" destOrd="0" presId="urn:microsoft.com/office/officeart/2008/layout/PictureStrips"/>
    <dgm:cxn modelId="{377DAA1E-2BC1-482B-A884-F2287EEF6275}" type="presParOf" srcId="{6D64568E-9339-4ACF-833C-40BCF7EABA91}" destId="{E75A87D9-000E-4DC7-8295-2818AB8DA441}" srcOrd="1" destOrd="0" presId="urn:microsoft.com/office/officeart/2008/layout/PictureStrips"/>
    <dgm:cxn modelId="{C815AAD4-4E1E-4786-A584-09B46F086D10}" type="presParOf" srcId="{6D64568E-9339-4ACF-833C-40BCF7EABA91}" destId="{EF732F23-9522-449A-9B2B-7F967A28EEFD}" srcOrd="2" destOrd="0" presId="urn:microsoft.com/office/officeart/2008/layout/PictureStrips"/>
    <dgm:cxn modelId="{C5D8094E-CECC-42C2-A4DD-65A8D7C98797}" type="presParOf" srcId="{EF732F23-9522-449A-9B2B-7F967A28EEFD}" destId="{4C88F642-9125-442D-8A5F-EA409706F012}" srcOrd="0" destOrd="0" presId="urn:microsoft.com/office/officeart/2008/layout/PictureStrips"/>
    <dgm:cxn modelId="{E2F7E59D-BB14-4179-8755-29BF37A1DAFC}" type="presParOf" srcId="{EF732F23-9522-449A-9B2B-7F967A28EEFD}" destId="{6C1CFF87-D720-4B11-A02B-B8EC49F1566B}" srcOrd="1" destOrd="0" presId="urn:microsoft.com/office/officeart/2008/layout/PictureStrips"/>
    <dgm:cxn modelId="{DA81165E-60A9-430E-B771-A3CA0C34FD6A}" type="presParOf" srcId="{6D64568E-9339-4ACF-833C-40BCF7EABA91}" destId="{950772F7-2C28-4127-98BD-B4B727CD93A1}" srcOrd="3" destOrd="0" presId="urn:microsoft.com/office/officeart/2008/layout/PictureStrips"/>
    <dgm:cxn modelId="{7BCEB165-3BC4-4B8C-9F02-004CD5DD59DC}" type="presParOf" srcId="{6D64568E-9339-4ACF-833C-40BCF7EABA91}" destId="{622D93D8-03EC-46F6-834D-D6854F5E28C7}" srcOrd="4" destOrd="0" presId="urn:microsoft.com/office/officeart/2008/layout/PictureStrips"/>
    <dgm:cxn modelId="{C2D25EB5-CE9A-4B24-8AA3-36AA4E0FC534}" type="presParOf" srcId="{622D93D8-03EC-46F6-834D-D6854F5E28C7}" destId="{34B457F3-5979-413B-95B7-3B09408F06BB}" srcOrd="0" destOrd="0" presId="urn:microsoft.com/office/officeart/2008/layout/PictureStrips"/>
    <dgm:cxn modelId="{CFF7AA84-565E-4B05-A14B-B7D9F4B3F0E1}" type="presParOf" srcId="{622D93D8-03EC-46F6-834D-D6854F5E28C7}" destId="{9602979B-7BD6-4D2F-AA71-5AA71CF248EC}" srcOrd="1" destOrd="0" presId="urn:microsoft.com/office/officeart/2008/layout/PictureStrips"/>
    <dgm:cxn modelId="{A2B6CD01-22D0-4C28-8F3A-45D9D32938DF}" type="presParOf" srcId="{6D64568E-9339-4ACF-833C-40BCF7EABA91}" destId="{A3BC2716-18B9-43D8-AC41-04119AA76E51}" srcOrd="5" destOrd="0" presId="urn:microsoft.com/office/officeart/2008/layout/PictureStrips"/>
    <dgm:cxn modelId="{BA62449F-41DE-41D8-8955-B23AA0B9BAB1}" type="presParOf" srcId="{6D64568E-9339-4ACF-833C-40BCF7EABA91}" destId="{532F2631-7A44-4C82-A8DB-63061553DD06}" srcOrd="6" destOrd="0" presId="urn:microsoft.com/office/officeart/2008/layout/PictureStrips"/>
    <dgm:cxn modelId="{CD217C6C-9643-486B-946C-D1F07FA490B1}" type="presParOf" srcId="{532F2631-7A44-4C82-A8DB-63061553DD06}" destId="{8B5B7970-3585-45B2-BF59-95EA8FE9ACE6}" srcOrd="0" destOrd="0" presId="urn:microsoft.com/office/officeart/2008/layout/PictureStrips"/>
    <dgm:cxn modelId="{51AA7B3E-29A5-462A-9A53-E024565A6D8E}" type="presParOf" srcId="{532F2631-7A44-4C82-A8DB-63061553DD06}" destId="{BD042E33-EC54-4E5C-9F73-3BAD9F0D92D9}" srcOrd="1" destOrd="0" presId="urn:microsoft.com/office/officeart/2008/layout/PictureStrips"/>
    <dgm:cxn modelId="{BF34389F-C3B8-40B3-9B40-C52C8D6AFD90}" type="presParOf" srcId="{6D64568E-9339-4ACF-833C-40BCF7EABA91}" destId="{754996AF-4A30-4B82-AC83-E9586D128235}" srcOrd="7" destOrd="0" presId="urn:microsoft.com/office/officeart/2008/layout/PictureStrips"/>
    <dgm:cxn modelId="{CE421A7A-1DFF-4950-B606-0A1FDED43E44}" type="presParOf" srcId="{6D64568E-9339-4ACF-833C-40BCF7EABA91}" destId="{42A27F86-49D4-4CE1-969E-19C84B8C5590}" srcOrd="8" destOrd="0" presId="urn:microsoft.com/office/officeart/2008/layout/PictureStrips"/>
    <dgm:cxn modelId="{03F1C84D-9700-480F-8DC2-8898B815DD6A}" type="presParOf" srcId="{42A27F86-49D4-4CE1-969E-19C84B8C5590}" destId="{35BCC9B2-7A5D-4DE1-AEBA-C87DF20701E9}" srcOrd="0" destOrd="0" presId="urn:microsoft.com/office/officeart/2008/layout/PictureStrips"/>
    <dgm:cxn modelId="{5DE2850D-A696-4CF3-B482-621574B93046}" type="presParOf" srcId="{42A27F86-49D4-4CE1-969E-19C84B8C5590}" destId="{DD9FDAD2-577F-461B-9929-B48EDF254816}" srcOrd="1" destOrd="0" presId="urn:microsoft.com/office/officeart/2008/layout/PictureStrips"/>
    <dgm:cxn modelId="{39DB4640-56F5-48DB-B2B3-50B35A726113}" type="presParOf" srcId="{6D64568E-9339-4ACF-833C-40BCF7EABA91}" destId="{320F93C1-220E-43D8-90E7-A51A5C7236D6}" srcOrd="9" destOrd="0" presId="urn:microsoft.com/office/officeart/2008/layout/PictureStrips"/>
    <dgm:cxn modelId="{FA10818C-4BEF-4B1A-ACAE-559753142D03}" type="presParOf" srcId="{6D64568E-9339-4ACF-833C-40BCF7EABA91}" destId="{490DDE3E-C639-41EA-9A91-6E0D48AFC27F}" srcOrd="10" destOrd="0" presId="urn:microsoft.com/office/officeart/2008/layout/PictureStrips"/>
    <dgm:cxn modelId="{F20AD41E-7BF2-4678-81C8-DD139ADC6200}" type="presParOf" srcId="{490DDE3E-C639-41EA-9A91-6E0D48AFC27F}" destId="{6B628BE1-3479-45AD-A95C-97F3AEAC333B}" srcOrd="0" destOrd="0" presId="urn:microsoft.com/office/officeart/2008/layout/PictureStrips"/>
    <dgm:cxn modelId="{2B8C79EB-7235-4807-9EFD-71EC882E23C0}" type="presParOf" srcId="{490DDE3E-C639-41EA-9A91-6E0D48AFC27F}" destId="{700B3DC9-BC52-4D43-9F79-304D0BE99BBA}" srcOrd="1" destOrd="0" presId="urn:microsoft.com/office/officeart/2008/layout/PictureStrips"/>
    <dgm:cxn modelId="{FD292044-7EE7-4F76-A6D8-D859CB4B7F63}" type="presParOf" srcId="{6D64568E-9339-4ACF-833C-40BCF7EABA91}" destId="{5E35B19B-1EBE-4C83-A0AD-E0DD2A6E285D}" srcOrd="11" destOrd="0" presId="urn:microsoft.com/office/officeart/2008/layout/PictureStrips"/>
    <dgm:cxn modelId="{9D25DD0B-5135-4DB0-A0AF-98C1E8F3594C}" type="presParOf" srcId="{6D64568E-9339-4ACF-833C-40BCF7EABA91}" destId="{C2B4AF85-A9C3-4B4F-A74E-7BE941AC9475}" srcOrd="12" destOrd="0" presId="urn:microsoft.com/office/officeart/2008/layout/PictureStrips"/>
    <dgm:cxn modelId="{85778EF5-BFCD-441C-B0CE-C29B20562644}" type="presParOf" srcId="{C2B4AF85-A9C3-4B4F-A74E-7BE941AC9475}" destId="{C0F7D7FF-B3A1-4721-BFFA-A951EB3F4930}" srcOrd="0" destOrd="0" presId="urn:microsoft.com/office/officeart/2008/layout/PictureStrips"/>
    <dgm:cxn modelId="{FA4A64DF-641F-4E19-9A08-820FB0E07BBA}" type="presParOf" srcId="{C2B4AF85-A9C3-4B4F-A74E-7BE941AC9475}" destId="{0F91F0DD-9EB7-450C-8333-FB5207C8BB6F}" srcOrd="1" destOrd="0" presId="urn:microsoft.com/office/officeart/2008/layout/PictureStrips"/>
    <dgm:cxn modelId="{BED960A5-0FA6-4BBE-A44B-AA4DDF054963}" type="presParOf" srcId="{6D64568E-9339-4ACF-833C-40BCF7EABA91}" destId="{30827199-6E7C-47A1-9A3D-B417F6A79EC8}" srcOrd="13" destOrd="0" presId="urn:microsoft.com/office/officeart/2008/layout/PictureStrips"/>
    <dgm:cxn modelId="{87A3DF0B-5495-461F-A1CB-44C9371B33A3}" type="presParOf" srcId="{6D64568E-9339-4ACF-833C-40BCF7EABA91}" destId="{92112463-6BFF-449B-A42E-52F4C6E6B3AF}" srcOrd="14" destOrd="0" presId="urn:microsoft.com/office/officeart/2008/layout/PictureStrips"/>
    <dgm:cxn modelId="{9DCA6FCD-931F-469E-8F5C-597D6232D13C}" type="presParOf" srcId="{92112463-6BFF-449B-A42E-52F4C6E6B3AF}" destId="{DE61E552-8846-45E0-8BA9-0B25F144EAE8}" srcOrd="0" destOrd="0" presId="urn:microsoft.com/office/officeart/2008/layout/PictureStrips"/>
    <dgm:cxn modelId="{289B136C-179D-4FF6-B05D-8C87B6FDD332}" type="presParOf" srcId="{92112463-6BFF-449B-A42E-52F4C6E6B3AF}" destId="{5BB832C0-6B88-4ED5-9841-51DE85F2328E}" srcOrd="1" destOrd="0" presId="urn:microsoft.com/office/officeart/2008/layout/PictureStrips"/>
    <dgm:cxn modelId="{7F6C1609-3A78-4C36-A204-BB208976BBE5}" type="presParOf" srcId="{6D64568E-9339-4ACF-833C-40BCF7EABA91}" destId="{D3CD9E97-41ED-4411-A497-670EE6766356}" srcOrd="15" destOrd="0" presId="urn:microsoft.com/office/officeart/2008/layout/PictureStrips"/>
    <dgm:cxn modelId="{7AD16556-0C4D-484D-85F7-5399E4C2F868}" type="presParOf" srcId="{6D64568E-9339-4ACF-833C-40BCF7EABA91}" destId="{93BBEC16-D089-48FF-8E5F-4C54E15AE4B8}" srcOrd="16" destOrd="0" presId="urn:microsoft.com/office/officeart/2008/layout/PictureStrips"/>
    <dgm:cxn modelId="{DCF6546F-79DF-4B69-8B52-78B01EAAD7D0}" type="presParOf" srcId="{93BBEC16-D089-48FF-8E5F-4C54E15AE4B8}" destId="{6E5D8922-1E2D-4BAC-BD26-F7EF3ECA7619}" srcOrd="0" destOrd="0" presId="urn:microsoft.com/office/officeart/2008/layout/PictureStrips"/>
    <dgm:cxn modelId="{33084164-7B11-4FD5-8E3B-607AD2C840E3}" type="presParOf" srcId="{93BBEC16-D089-48FF-8E5F-4C54E15AE4B8}" destId="{807F56E6-8ADD-41C4-9199-A023DADB3E35}" srcOrd="1" destOrd="0" presId="urn:microsoft.com/office/officeart/2008/layout/PictureStrips"/>
    <dgm:cxn modelId="{E4CE73E9-AAD8-461E-BBA4-C1DC502CAD60}" type="presParOf" srcId="{6D64568E-9339-4ACF-833C-40BCF7EABA91}" destId="{B282E3F0-D556-4E29-90C1-0AA0DCD3005A}" srcOrd="17" destOrd="0" presId="urn:microsoft.com/office/officeart/2008/layout/PictureStrips"/>
    <dgm:cxn modelId="{B060C543-7D27-4F42-A287-68BF9D669C18}" type="presParOf" srcId="{6D64568E-9339-4ACF-833C-40BCF7EABA91}" destId="{7BF4E62A-E0C1-4EF0-A3CB-27F60D6B68B7}" srcOrd="18" destOrd="0" presId="urn:microsoft.com/office/officeart/2008/layout/PictureStrips"/>
    <dgm:cxn modelId="{FE9705FD-1E44-4B90-BE1F-2DA6A1043287}" type="presParOf" srcId="{7BF4E62A-E0C1-4EF0-A3CB-27F60D6B68B7}" destId="{877F17C5-35FD-4148-BFDA-AED7893DE5CB}" srcOrd="0" destOrd="0" presId="urn:microsoft.com/office/officeart/2008/layout/PictureStrips"/>
    <dgm:cxn modelId="{AE161ACA-D59E-45EC-B0D5-5FAAA8355609}" type="presParOf" srcId="{7BF4E62A-E0C1-4EF0-A3CB-27F60D6B68B7}" destId="{237B2ECE-CCF2-4DD7-B829-51952C21BAC4}" srcOrd="1" destOrd="0" presId="urn:microsoft.com/office/officeart/2008/layout/PictureStrips"/>
    <dgm:cxn modelId="{25D8BA46-C0BA-4977-A1FE-36BA7F1E5549}" type="presParOf" srcId="{6D64568E-9339-4ACF-833C-40BCF7EABA91}" destId="{5C91CB60-B84B-4C01-96D8-2D2C289F7A49}" srcOrd="19" destOrd="0" presId="urn:microsoft.com/office/officeart/2008/layout/PictureStrips"/>
    <dgm:cxn modelId="{823A3972-389C-412C-A798-819B046A9A32}" type="presParOf" srcId="{6D64568E-9339-4ACF-833C-40BCF7EABA91}" destId="{9FD84E8C-AEC2-4ABC-B4A5-36A8CBF69B4A}" srcOrd="20" destOrd="0" presId="urn:microsoft.com/office/officeart/2008/layout/PictureStrips"/>
    <dgm:cxn modelId="{AE9C68EA-B431-4C0F-BF37-AD9D35056C8A}" type="presParOf" srcId="{9FD84E8C-AEC2-4ABC-B4A5-36A8CBF69B4A}" destId="{2EE9CB61-2893-4DB3-996E-4EACFC21C3CF}" srcOrd="0" destOrd="0" presId="urn:microsoft.com/office/officeart/2008/layout/PictureStrips"/>
    <dgm:cxn modelId="{907C817E-3C38-4146-9326-CB8EB2F4EEB3}" type="presParOf" srcId="{9FD84E8C-AEC2-4ABC-B4A5-36A8CBF69B4A}" destId="{2427DC23-6956-48C6-A799-CD2370365AE5}" srcOrd="1" destOrd="0" presId="urn:microsoft.com/office/officeart/2008/layout/PictureStrips"/>
    <dgm:cxn modelId="{73C620F7-088F-443E-8ECB-C49C12F4AE88}" type="presParOf" srcId="{6D64568E-9339-4ACF-833C-40BCF7EABA91}" destId="{0147A873-E5C4-45F5-98CC-9164E2E5166F}" srcOrd="21" destOrd="0" presId="urn:microsoft.com/office/officeart/2008/layout/PictureStrips"/>
    <dgm:cxn modelId="{A8162588-27A2-438A-BC98-7740EEA947B7}" type="presParOf" srcId="{6D64568E-9339-4ACF-833C-40BCF7EABA91}" destId="{EBDA2C91-8324-4214-B902-7E07F37FAD37}" srcOrd="22" destOrd="0" presId="urn:microsoft.com/office/officeart/2008/layout/PictureStrips"/>
    <dgm:cxn modelId="{F2C2CADE-8C0F-48C9-B467-8870E0927FF8}" type="presParOf" srcId="{EBDA2C91-8324-4214-B902-7E07F37FAD37}" destId="{8E25B88D-86A5-4D63-9241-F1CE19966AA5}" srcOrd="0" destOrd="0" presId="urn:microsoft.com/office/officeart/2008/layout/PictureStrips"/>
    <dgm:cxn modelId="{F7B15E0C-412A-4399-8C1A-173B1A4F5C4E}" type="presParOf" srcId="{EBDA2C91-8324-4214-B902-7E07F37FAD37}" destId="{41D0ED2D-629F-4F49-8C4C-C4FF50D83942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1C29AB9-9D38-41A0-8274-7890F483F213}" type="doc">
      <dgm:prSet loTypeId="urn:microsoft.com/office/officeart/2005/8/layout/hList7" loCatId="list" qsTypeId="urn:microsoft.com/office/officeart/2005/8/quickstyle/simple1" qsCatId="simple" csTypeId="urn:microsoft.com/office/officeart/2005/8/colors/colorful1" csCatId="colorful" phldr="1"/>
      <dgm:spPr/>
    </dgm:pt>
    <dgm:pt modelId="{0A8901F5-2A09-49F0-A423-5F5C7F432E21}">
      <dgm:prSet phldrT="[Texto]"/>
      <dgm:spPr/>
      <dgm:t>
        <a:bodyPr/>
        <a:lstStyle/>
        <a:p>
          <a:r>
            <a:rPr lang="es-ES" b="1" dirty="0">
              <a:latin typeface="Century Gothic" panose="020B0502020202020204" pitchFamily="34" charset="0"/>
            </a:rPr>
            <a:t>Salud Física </a:t>
          </a:r>
          <a:endParaRPr lang="es-CO" b="1" dirty="0">
            <a:latin typeface="Century Gothic" panose="020B0502020202020204" pitchFamily="34" charset="0"/>
          </a:endParaRPr>
        </a:p>
      </dgm:t>
    </dgm:pt>
    <dgm:pt modelId="{D1F174EC-00C2-4297-A871-5B92A6D02770}" type="parTrans" cxnId="{C6D762C7-041E-49C8-9B87-AC883CCFB768}">
      <dgm:prSet/>
      <dgm:spPr/>
      <dgm:t>
        <a:bodyPr/>
        <a:lstStyle/>
        <a:p>
          <a:endParaRPr lang="es-CO" b="1">
            <a:latin typeface="Century Gothic" panose="020B0502020202020204" pitchFamily="34" charset="0"/>
          </a:endParaRPr>
        </a:p>
      </dgm:t>
    </dgm:pt>
    <dgm:pt modelId="{81F954B9-A966-42D7-AAD1-9EFA50CF7075}" type="sibTrans" cxnId="{C6D762C7-041E-49C8-9B87-AC883CCFB768}">
      <dgm:prSet/>
      <dgm:spPr/>
      <dgm:t>
        <a:bodyPr/>
        <a:lstStyle/>
        <a:p>
          <a:endParaRPr lang="es-CO" b="1">
            <a:latin typeface="Century Gothic" panose="020B0502020202020204" pitchFamily="34" charset="0"/>
          </a:endParaRPr>
        </a:p>
      </dgm:t>
    </dgm:pt>
    <dgm:pt modelId="{6981BF2E-F73A-40BE-82C9-E4F6E85961C3}">
      <dgm:prSet phldrT="[Texto]"/>
      <dgm:spPr/>
      <dgm:t>
        <a:bodyPr/>
        <a:lstStyle/>
        <a:p>
          <a:r>
            <a:rPr lang="es-ES" b="1" dirty="0">
              <a:latin typeface="Century Gothic" panose="020B0502020202020204" pitchFamily="34" charset="0"/>
            </a:rPr>
            <a:t>Salud Mental </a:t>
          </a:r>
          <a:endParaRPr lang="es-CO" b="1" dirty="0">
            <a:latin typeface="Century Gothic" panose="020B0502020202020204" pitchFamily="34" charset="0"/>
          </a:endParaRPr>
        </a:p>
      </dgm:t>
    </dgm:pt>
    <dgm:pt modelId="{65553C16-72E4-4F5D-86AA-E1A250CABF34}" type="parTrans" cxnId="{5B096CE2-520E-45CB-AA2D-09FAD440A85F}">
      <dgm:prSet/>
      <dgm:spPr/>
      <dgm:t>
        <a:bodyPr/>
        <a:lstStyle/>
        <a:p>
          <a:endParaRPr lang="es-CO" b="1">
            <a:latin typeface="Century Gothic" panose="020B0502020202020204" pitchFamily="34" charset="0"/>
          </a:endParaRPr>
        </a:p>
      </dgm:t>
    </dgm:pt>
    <dgm:pt modelId="{07FB354D-0860-4DFC-998C-1D24A76F06C7}" type="sibTrans" cxnId="{5B096CE2-520E-45CB-AA2D-09FAD440A85F}">
      <dgm:prSet/>
      <dgm:spPr/>
      <dgm:t>
        <a:bodyPr/>
        <a:lstStyle/>
        <a:p>
          <a:endParaRPr lang="es-CO" b="1">
            <a:latin typeface="Century Gothic" panose="020B0502020202020204" pitchFamily="34" charset="0"/>
          </a:endParaRPr>
        </a:p>
      </dgm:t>
    </dgm:pt>
    <dgm:pt modelId="{EC462270-AAE8-4B17-81FE-E3C5EAC9805B}">
      <dgm:prSet phldrT="[Texto]"/>
      <dgm:spPr/>
      <dgm:t>
        <a:bodyPr/>
        <a:lstStyle/>
        <a:p>
          <a:r>
            <a:rPr lang="es-ES" b="1" dirty="0">
              <a:latin typeface="Century Gothic" panose="020B0502020202020204" pitchFamily="34" charset="0"/>
            </a:rPr>
            <a:t>Vida Sexual </a:t>
          </a:r>
          <a:endParaRPr lang="es-CO" b="1" dirty="0">
            <a:latin typeface="Century Gothic" panose="020B0502020202020204" pitchFamily="34" charset="0"/>
          </a:endParaRPr>
        </a:p>
      </dgm:t>
    </dgm:pt>
    <dgm:pt modelId="{27721639-CA7C-4166-A5A6-F2A07DD39BEE}" type="parTrans" cxnId="{6C89BD2E-7252-4D7F-8B21-3BFC3774DBC6}">
      <dgm:prSet/>
      <dgm:spPr/>
      <dgm:t>
        <a:bodyPr/>
        <a:lstStyle/>
        <a:p>
          <a:endParaRPr lang="es-CO" b="1">
            <a:latin typeface="Century Gothic" panose="020B0502020202020204" pitchFamily="34" charset="0"/>
          </a:endParaRPr>
        </a:p>
      </dgm:t>
    </dgm:pt>
    <dgm:pt modelId="{CB500723-5F1A-4F8D-803E-5E9A20496A79}" type="sibTrans" cxnId="{6C89BD2E-7252-4D7F-8B21-3BFC3774DBC6}">
      <dgm:prSet/>
      <dgm:spPr/>
      <dgm:t>
        <a:bodyPr/>
        <a:lstStyle/>
        <a:p>
          <a:endParaRPr lang="es-CO" b="1">
            <a:latin typeface="Century Gothic" panose="020B0502020202020204" pitchFamily="34" charset="0"/>
          </a:endParaRPr>
        </a:p>
      </dgm:t>
    </dgm:pt>
    <dgm:pt modelId="{79EBF284-2728-4603-B3D0-902BCA914871}">
      <dgm:prSet phldrT="[Texto]"/>
      <dgm:spPr/>
      <dgm:t>
        <a:bodyPr/>
        <a:lstStyle/>
        <a:p>
          <a:r>
            <a:rPr lang="es-ES" b="1" dirty="0">
              <a:latin typeface="Century Gothic" panose="020B0502020202020204" pitchFamily="34" charset="0"/>
            </a:rPr>
            <a:t>Entorno Social</a:t>
          </a:r>
          <a:endParaRPr lang="es-CO" b="1" dirty="0">
            <a:latin typeface="Century Gothic" panose="020B0502020202020204" pitchFamily="34" charset="0"/>
          </a:endParaRPr>
        </a:p>
      </dgm:t>
    </dgm:pt>
    <dgm:pt modelId="{9BA78EAF-CB05-4891-8BE2-2C4A44FCA6E7}" type="parTrans" cxnId="{511A4B2A-A10A-4C8A-A9D6-98BEB85E66E5}">
      <dgm:prSet/>
      <dgm:spPr/>
      <dgm:t>
        <a:bodyPr/>
        <a:lstStyle/>
        <a:p>
          <a:endParaRPr lang="es-CO" b="1">
            <a:latin typeface="Century Gothic" panose="020B0502020202020204" pitchFamily="34" charset="0"/>
          </a:endParaRPr>
        </a:p>
      </dgm:t>
    </dgm:pt>
    <dgm:pt modelId="{FF87D568-BF30-4197-AB39-206DC421447C}" type="sibTrans" cxnId="{511A4B2A-A10A-4C8A-A9D6-98BEB85E66E5}">
      <dgm:prSet/>
      <dgm:spPr/>
      <dgm:t>
        <a:bodyPr/>
        <a:lstStyle/>
        <a:p>
          <a:endParaRPr lang="es-CO" b="1">
            <a:latin typeface="Century Gothic" panose="020B0502020202020204" pitchFamily="34" charset="0"/>
          </a:endParaRPr>
        </a:p>
      </dgm:t>
    </dgm:pt>
    <dgm:pt modelId="{572575C3-3313-4510-9AB5-6B9231E5FE76}">
      <dgm:prSet phldrT="[Texto]"/>
      <dgm:spPr/>
      <dgm:t>
        <a:bodyPr/>
        <a:lstStyle/>
        <a:p>
          <a:r>
            <a:rPr lang="es-ES" b="1" dirty="0">
              <a:latin typeface="Century Gothic" panose="020B0502020202020204" pitchFamily="34" charset="0"/>
            </a:rPr>
            <a:t>Trabajo </a:t>
          </a:r>
          <a:endParaRPr lang="es-CO" b="1" dirty="0">
            <a:latin typeface="Century Gothic" panose="020B0502020202020204" pitchFamily="34" charset="0"/>
          </a:endParaRPr>
        </a:p>
      </dgm:t>
    </dgm:pt>
    <dgm:pt modelId="{47FACEE8-3DBD-4F17-852D-CF527B6EADFF}" type="parTrans" cxnId="{814BF97D-0DD8-4B0D-880A-DFFA616F0B5D}">
      <dgm:prSet/>
      <dgm:spPr/>
      <dgm:t>
        <a:bodyPr/>
        <a:lstStyle/>
        <a:p>
          <a:endParaRPr lang="es-CO" b="1">
            <a:latin typeface="Century Gothic" panose="020B0502020202020204" pitchFamily="34" charset="0"/>
          </a:endParaRPr>
        </a:p>
      </dgm:t>
    </dgm:pt>
    <dgm:pt modelId="{99F93940-34EA-4221-9F6D-444BA02CFA93}" type="sibTrans" cxnId="{814BF97D-0DD8-4B0D-880A-DFFA616F0B5D}">
      <dgm:prSet/>
      <dgm:spPr/>
      <dgm:t>
        <a:bodyPr/>
        <a:lstStyle/>
        <a:p>
          <a:endParaRPr lang="es-CO" b="1">
            <a:latin typeface="Century Gothic" panose="020B0502020202020204" pitchFamily="34" charset="0"/>
          </a:endParaRPr>
        </a:p>
      </dgm:t>
    </dgm:pt>
    <dgm:pt modelId="{FEAF598D-D091-4B23-98BA-1AE02DFA9DB1}">
      <dgm:prSet phldrT="[Texto]"/>
      <dgm:spPr/>
      <dgm:t>
        <a:bodyPr/>
        <a:lstStyle/>
        <a:p>
          <a:r>
            <a:rPr lang="es-ES" b="1" dirty="0">
              <a:latin typeface="Century Gothic" panose="020B0502020202020204" pitchFamily="34" charset="0"/>
            </a:rPr>
            <a:t>Finanzas</a:t>
          </a:r>
          <a:endParaRPr lang="es-CO" b="1" dirty="0">
            <a:latin typeface="Century Gothic" panose="020B0502020202020204" pitchFamily="34" charset="0"/>
          </a:endParaRPr>
        </a:p>
      </dgm:t>
    </dgm:pt>
    <dgm:pt modelId="{0E85358F-DB86-479D-AAF9-7070BFDF0139}" type="parTrans" cxnId="{D78961A0-6594-41F7-8B76-B7CDD1DC88E4}">
      <dgm:prSet/>
      <dgm:spPr/>
      <dgm:t>
        <a:bodyPr/>
        <a:lstStyle/>
        <a:p>
          <a:endParaRPr lang="es-CO" b="1">
            <a:latin typeface="Century Gothic" panose="020B0502020202020204" pitchFamily="34" charset="0"/>
          </a:endParaRPr>
        </a:p>
      </dgm:t>
    </dgm:pt>
    <dgm:pt modelId="{C5692969-9108-4A79-BB99-5199FDB67ADD}" type="sibTrans" cxnId="{D78961A0-6594-41F7-8B76-B7CDD1DC88E4}">
      <dgm:prSet/>
      <dgm:spPr/>
      <dgm:t>
        <a:bodyPr/>
        <a:lstStyle/>
        <a:p>
          <a:endParaRPr lang="es-CO" b="1">
            <a:latin typeface="Century Gothic" panose="020B0502020202020204" pitchFamily="34" charset="0"/>
          </a:endParaRPr>
        </a:p>
      </dgm:t>
    </dgm:pt>
    <dgm:pt modelId="{9EDCD6BD-AB65-49E4-B692-F3C7F5488769}" type="pres">
      <dgm:prSet presAssocID="{C1C29AB9-9D38-41A0-8274-7890F483F213}" presName="Name0" presStyleCnt="0">
        <dgm:presLayoutVars>
          <dgm:dir/>
          <dgm:resizeHandles val="exact"/>
        </dgm:presLayoutVars>
      </dgm:prSet>
      <dgm:spPr/>
    </dgm:pt>
    <dgm:pt modelId="{265398A9-FB27-4781-8273-D15B4A846709}" type="pres">
      <dgm:prSet presAssocID="{C1C29AB9-9D38-41A0-8274-7890F483F213}" presName="fgShape" presStyleLbl="fgShp" presStyleIdx="0" presStyleCnt="1"/>
      <dgm:spPr/>
    </dgm:pt>
    <dgm:pt modelId="{34F907DF-43B2-4316-8418-92A5D51514D7}" type="pres">
      <dgm:prSet presAssocID="{C1C29AB9-9D38-41A0-8274-7890F483F213}" presName="linComp" presStyleCnt="0"/>
      <dgm:spPr/>
    </dgm:pt>
    <dgm:pt modelId="{3C623BBE-31DE-455E-9AC3-74D6BA05398D}" type="pres">
      <dgm:prSet presAssocID="{0A8901F5-2A09-49F0-A423-5F5C7F432E21}" presName="compNode" presStyleCnt="0"/>
      <dgm:spPr/>
    </dgm:pt>
    <dgm:pt modelId="{C66193F8-81DA-48BC-9CED-97F21830BBC3}" type="pres">
      <dgm:prSet presAssocID="{0A8901F5-2A09-49F0-A423-5F5C7F432E21}" presName="bkgdShape" presStyleLbl="node1" presStyleIdx="0" presStyleCnt="6"/>
      <dgm:spPr/>
    </dgm:pt>
    <dgm:pt modelId="{FEBC14F9-F091-48F9-909B-294E4177A644}" type="pres">
      <dgm:prSet presAssocID="{0A8901F5-2A09-49F0-A423-5F5C7F432E21}" presName="nodeTx" presStyleLbl="node1" presStyleIdx="0" presStyleCnt="6">
        <dgm:presLayoutVars>
          <dgm:bulletEnabled val="1"/>
        </dgm:presLayoutVars>
      </dgm:prSet>
      <dgm:spPr/>
    </dgm:pt>
    <dgm:pt modelId="{14E23B95-9F7C-46E5-BFF6-2060307DB170}" type="pres">
      <dgm:prSet presAssocID="{0A8901F5-2A09-49F0-A423-5F5C7F432E21}" presName="invisiNode" presStyleLbl="node1" presStyleIdx="0" presStyleCnt="6"/>
      <dgm:spPr/>
    </dgm:pt>
    <dgm:pt modelId="{9785C6FD-557B-4097-81CB-B913B7DF7ADA}" type="pres">
      <dgm:prSet presAssocID="{0A8901F5-2A09-49F0-A423-5F5C7F432E21}" presName="imagNode" presStyleLbl="fgImgPlace1" presStyleIdx="0" presStyleCnt="6"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BECD64F-1B71-418F-B118-436CCBC0C1E5}" type="pres">
      <dgm:prSet presAssocID="{81F954B9-A966-42D7-AAD1-9EFA50CF7075}" presName="sibTrans" presStyleLbl="sibTrans2D1" presStyleIdx="0" presStyleCnt="0"/>
      <dgm:spPr/>
    </dgm:pt>
    <dgm:pt modelId="{0021242D-2883-4114-A962-AE502F74BD44}" type="pres">
      <dgm:prSet presAssocID="{6981BF2E-F73A-40BE-82C9-E4F6E85961C3}" presName="compNode" presStyleCnt="0"/>
      <dgm:spPr/>
    </dgm:pt>
    <dgm:pt modelId="{0C706ED8-8B91-4EED-9EAC-706E6A996C49}" type="pres">
      <dgm:prSet presAssocID="{6981BF2E-F73A-40BE-82C9-E4F6E85961C3}" presName="bkgdShape" presStyleLbl="node1" presStyleIdx="1" presStyleCnt="6"/>
      <dgm:spPr/>
    </dgm:pt>
    <dgm:pt modelId="{0D009EA3-4350-45FE-BB04-0143304DB3E9}" type="pres">
      <dgm:prSet presAssocID="{6981BF2E-F73A-40BE-82C9-E4F6E85961C3}" presName="nodeTx" presStyleLbl="node1" presStyleIdx="1" presStyleCnt="6">
        <dgm:presLayoutVars>
          <dgm:bulletEnabled val="1"/>
        </dgm:presLayoutVars>
      </dgm:prSet>
      <dgm:spPr/>
    </dgm:pt>
    <dgm:pt modelId="{D4CB95A9-45DE-48F4-AA56-1D90ED386501}" type="pres">
      <dgm:prSet presAssocID="{6981BF2E-F73A-40BE-82C9-E4F6E85961C3}" presName="invisiNode" presStyleLbl="node1" presStyleIdx="1" presStyleCnt="6"/>
      <dgm:spPr/>
    </dgm:pt>
    <dgm:pt modelId="{4611443C-6F2F-4F34-A11C-8F689BE42E62}" type="pres">
      <dgm:prSet presAssocID="{6981BF2E-F73A-40BE-82C9-E4F6E85961C3}" presName="imagNode" presStyleLbl="fgImgPlace1" presStyleIdx="1" presStyleCnt="6"/>
      <dgm:spPr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783DE0C-6721-4468-B240-F25A2F2A89B2}" type="pres">
      <dgm:prSet presAssocID="{07FB354D-0860-4DFC-998C-1D24A76F06C7}" presName="sibTrans" presStyleLbl="sibTrans2D1" presStyleIdx="0" presStyleCnt="0"/>
      <dgm:spPr/>
    </dgm:pt>
    <dgm:pt modelId="{7D878378-7888-4D4F-9200-5FDA2586812B}" type="pres">
      <dgm:prSet presAssocID="{EC462270-AAE8-4B17-81FE-E3C5EAC9805B}" presName="compNode" presStyleCnt="0"/>
      <dgm:spPr/>
    </dgm:pt>
    <dgm:pt modelId="{383D40A5-EE27-421D-AF1D-B4B6FC059B61}" type="pres">
      <dgm:prSet presAssocID="{EC462270-AAE8-4B17-81FE-E3C5EAC9805B}" presName="bkgdShape" presStyleLbl="node1" presStyleIdx="2" presStyleCnt="6"/>
      <dgm:spPr/>
    </dgm:pt>
    <dgm:pt modelId="{370BDD84-E46D-4929-8BEE-F17F5567DAD0}" type="pres">
      <dgm:prSet presAssocID="{EC462270-AAE8-4B17-81FE-E3C5EAC9805B}" presName="nodeTx" presStyleLbl="node1" presStyleIdx="2" presStyleCnt="6">
        <dgm:presLayoutVars>
          <dgm:bulletEnabled val="1"/>
        </dgm:presLayoutVars>
      </dgm:prSet>
      <dgm:spPr/>
    </dgm:pt>
    <dgm:pt modelId="{C405C778-EF4B-4B18-A4FF-86AD8D629696}" type="pres">
      <dgm:prSet presAssocID="{EC462270-AAE8-4B17-81FE-E3C5EAC9805B}" presName="invisiNode" presStyleLbl="node1" presStyleIdx="2" presStyleCnt="6"/>
      <dgm:spPr/>
    </dgm:pt>
    <dgm:pt modelId="{206483EB-6751-4D93-9528-B711768C54BA}" type="pres">
      <dgm:prSet presAssocID="{EC462270-AAE8-4B17-81FE-E3C5EAC9805B}" presName="imagNode" presStyleLbl="fgImgPlace1" presStyleIdx="2" presStyleCnt="6"/>
      <dgm:spPr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0128894-A4AC-48F8-AACF-E579CBB90166}" type="pres">
      <dgm:prSet presAssocID="{CB500723-5F1A-4F8D-803E-5E9A20496A79}" presName="sibTrans" presStyleLbl="sibTrans2D1" presStyleIdx="0" presStyleCnt="0"/>
      <dgm:spPr/>
    </dgm:pt>
    <dgm:pt modelId="{CDCD4B20-3E8B-4D96-80C1-DDE389FFB923}" type="pres">
      <dgm:prSet presAssocID="{79EBF284-2728-4603-B3D0-902BCA914871}" presName="compNode" presStyleCnt="0"/>
      <dgm:spPr/>
    </dgm:pt>
    <dgm:pt modelId="{994C1089-4C28-4647-8675-CEA8F8085BF5}" type="pres">
      <dgm:prSet presAssocID="{79EBF284-2728-4603-B3D0-902BCA914871}" presName="bkgdShape" presStyleLbl="node1" presStyleIdx="3" presStyleCnt="6"/>
      <dgm:spPr/>
    </dgm:pt>
    <dgm:pt modelId="{5DA65B80-7CB1-476F-BBC7-6C50C64A8978}" type="pres">
      <dgm:prSet presAssocID="{79EBF284-2728-4603-B3D0-902BCA914871}" presName="nodeTx" presStyleLbl="node1" presStyleIdx="3" presStyleCnt="6">
        <dgm:presLayoutVars>
          <dgm:bulletEnabled val="1"/>
        </dgm:presLayoutVars>
      </dgm:prSet>
      <dgm:spPr/>
    </dgm:pt>
    <dgm:pt modelId="{A5B61918-0850-49EC-AB68-EA84F0C6A6E4}" type="pres">
      <dgm:prSet presAssocID="{79EBF284-2728-4603-B3D0-902BCA914871}" presName="invisiNode" presStyleLbl="node1" presStyleIdx="3" presStyleCnt="6"/>
      <dgm:spPr/>
    </dgm:pt>
    <dgm:pt modelId="{52DA195C-76DF-4CE2-9412-B2F2ABB1024F}" type="pres">
      <dgm:prSet presAssocID="{79EBF284-2728-4603-B3D0-902BCA914871}" presName="imagNode" presStyleLbl="fgImgPlace1" presStyleIdx="3" presStyleCnt="6"/>
      <dgm:spPr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2AD14B0-072D-4925-9003-E261AFFB9A87}" type="pres">
      <dgm:prSet presAssocID="{FF87D568-BF30-4197-AB39-206DC421447C}" presName="sibTrans" presStyleLbl="sibTrans2D1" presStyleIdx="0" presStyleCnt="0"/>
      <dgm:spPr/>
    </dgm:pt>
    <dgm:pt modelId="{2D3F69DD-0513-48D8-B2E0-D1F8BD1AA1AF}" type="pres">
      <dgm:prSet presAssocID="{572575C3-3313-4510-9AB5-6B9231E5FE76}" presName="compNode" presStyleCnt="0"/>
      <dgm:spPr/>
    </dgm:pt>
    <dgm:pt modelId="{F918A8AF-429F-4726-93B0-DDD125DB7095}" type="pres">
      <dgm:prSet presAssocID="{572575C3-3313-4510-9AB5-6B9231E5FE76}" presName="bkgdShape" presStyleLbl="node1" presStyleIdx="4" presStyleCnt="6"/>
      <dgm:spPr/>
    </dgm:pt>
    <dgm:pt modelId="{5AE411C3-D21A-4096-936E-986756B56471}" type="pres">
      <dgm:prSet presAssocID="{572575C3-3313-4510-9AB5-6B9231E5FE76}" presName="nodeTx" presStyleLbl="node1" presStyleIdx="4" presStyleCnt="6">
        <dgm:presLayoutVars>
          <dgm:bulletEnabled val="1"/>
        </dgm:presLayoutVars>
      </dgm:prSet>
      <dgm:spPr/>
    </dgm:pt>
    <dgm:pt modelId="{B2D5588D-E588-4A75-B7FC-49A4238C22C2}" type="pres">
      <dgm:prSet presAssocID="{572575C3-3313-4510-9AB5-6B9231E5FE76}" presName="invisiNode" presStyleLbl="node1" presStyleIdx="4" presStyleCnt="6"/>
      <dgm:spPr/>
    </dgm:pt>
    <dgm:pt modelId="{88472988-C012-4EDD-975D-F5D7B2946922}" type="pres">
      <dgm:prSet presAssocID="{572575C3-3313-4510-9AB5-6B9231E5FE76}" presName="imagNode" presStyleLbl="fgImgPlace1" presStyleIdx="4" presStyleCnt="6"/>
      <dgm:spPr>
        <a:blipFill rotWithShape="1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983DDD1-45AB-4074-BCDA-3141EA68BB5F}" type="pres">
      <dgm:prSet presAssocID="{99F93940-34EA-4221-9F6D-444BA02CFA93}" presName="sibTrans" presStyleLbl="sibTrans2D1" presStyleIdx="0" presStyleCnt="0"/>
      <dgm:spPr/>
    </dgm:pt>
    <dgm:pt modelId="{2F4528D2-00D7-411C-A951-AD3495E6090E}" type="pres">
      <dgm:prSet presAssocID="{FEAF598D-D091-4B23-98BA-1AE02DFA9DB1}" presName="compNode" presStyleCnt="0"/>
      <dgm:spPr/>
    </dgm:pt>
    <dgm:pt modelId="{602DE341-2303-4EFC-A0B7-A6C0614DE2D5}" type="pres">
      <dgm:prSet presAssocID="{FEAF598D-D091-4B23-98BA-1AE02DFA9DB1}" presName="bkgdShape" presStyleLbl="node1" presStyleIdx="5" presStyleCnt="6"/>
      <dgm:spPr/>
    </dgm:pt>
    <dgm:pt modelId="{F8A6D9E3-9958-409F-BE2A-EC47AFFDD281}" type="pres">
      <dgm:prSet presAssocID="{FEAF598D-D091-4B23-98BA-1AE02DFA9DB1}" presName="nodeTx" presStyleLbl="node1" presStyleIdx="5" presStyleCnt="6">
        <dgm:presLayoutVars>
          <dgm:bulletEnabled val="1"/>
        </dgm:presLayoutVars>
      </dgm:prSet>
      <dgm:spPr/>
    </dgm:pt>
    <dgm:pt modelId="{F53DFD96-7900-4361-8AD3-0EE19A03CFA5}" type="pres">
      <dgm:prSet presAssocID="{FEAF598D-D091-4B23-98BA-1AE02DFA9DB1}" presName="invisiNode" presStyleLbl="node1" presStyleIdx="5" presStyleCnt="6"/>
      <dgm:spPr/>
    </dgm:pt>
    <dgm:pt modelId="{7A45ED48-F2F5-4866-B478-4BBB0AEF882F}" type="pres">
      <dgm:prSet presAssocID="{FEAF598D-D091-4B23-98BA-1AE02DFA9DB1}" presName="imagNode" presStyleLbl="fgImgPlace1" presStyleIdx="5" presStyleCnt="6"/>
      <dgm:spPr>
        <a:blipFill rotWithShape="1"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0042F305-080F-4062-8ABA-B53E78DCDE03}" type="presOf" srcId="{99F93940-34EA-4221-9F6D-444BA02CFA93}" destId="{B983DDD1-45AB-4074-BCDA-3141EA68BB5F}" srcOrd="0" destOrd="0" presId="urn:microsoft.com/office/officeart/2005/8/layout/hList7"/>
    <dgm:cxn modelId="{DD4C3311-5B69-43D7-BC0F-4E133D091C0F}" type="presOf" srcId="{0A8901F5-2A09-49F0-A423-5F5C7F432E21}" destId="{FEBC14F9-F091-48F9-909B-294E4177A644}" srcOrd="1" destOrd="0" presId="urn:microsoft.com/office/officeart/2005/8/layout/hList7"/>
    <dgm:cxn modelId="{6F7A5D15-ED02-4D46-B774-B07B676288EE}" type="presOf" srcId="{FEAF598D-D091-4B23-98BA-1AE02DFA9DB1}" destId="{602DE341-2303-4EFC-A0B7-A6C0614DE2D5}" srcOrd="0" destOrd="0" presId="urn:microsoft.com/office/officeart/2005/8/layout/hList7"/>
    <dgm:cxn modelId="{752EEB16-9188-4990-87BB-74DA7E947EEC}" type="presOf" srcId="{81F954B9-A966-42D7-AAD1-9EFA50CF7075}" destId="{DBECD64F-1B71-418F-B118-436CCBC0C1E5}" srcOrd="0" destOrd="0" presId="urn:microsoft.com/office/officeart/2005/8/layout/hList7"/>
    <dgm:cxn modelId="{78090A18-41AC-4C71-A2D7-9BA65B101EAA}" type="presOf" srcId="{6981BF2E-F73A-40BE-82C9-E4F6E85961C3}" destId="{0C706ED8-8B91-4EED-9EAC-706E6A996C49}" srcOrd="0" destOrd="0" presId="urn:microsoft.com/office/officeart/2005/8/layout/hList7"/>
    <dgm:cxn modelId="{511A4B2A-A10A-4C8A-A9D6-98BEB85E66E5}" srcId="{C1C29AB9-9D38-41A0-8274-7890F483F213}" destId="{79EBF284-2728-4603-B3D0-902BCA914871}" srcOrd="3" destOrd="0" parTransId="{9BA78EAF-CB05-4891-8BE2-2C4A44FCA6E7}" sibTransId="{FF87D568-BF30-4197-AB39-206DC421447C}"/>
    <dgm:cxn modelId="{6C89BD2E-7252-4D7F-8B21-3BFC3774DBC6}" srcId="{C1C29AB9-9D38-41A0-8274-7890F483F213}" destId="{EC462270-AAE8-4B17-81FE-E3C5EAC9805B}" srcOrd="2" destOrd="0" parTransId="{27721639-CA7C-4166-A5A6-F2A07DD39BEE}" sibTransId="{CB500723-5F1A-4F8D-803E-5E9A20496A79}"/>
    <dgm:cxn modelId="{A58B5D4E-1C34-4538-9F53-E7CF223223D1}" type="presOf" srcId="{CB500723-5F1A-4F8D-803E-5E9A20496A79}" destId="{D0128894-A4AC-48F8-AACF-E579CBB90166}" srcOrd="0" destOrd="0" presId="urn:microsoft.com/office/officeart/2005/8/layout/hList7"/>
    <dgm:cxn modelId="{60661579-C0CE-4447-8A26-02677EB64679}" type="presOf" srcId="{EC462270-AAE8-4B17-81FE-E3C5EAC9805B}" destId="{370BDD84-E46D-4929-8BEE-F17F5567DAD0}" srcOrd="1" destOrd="0" presId="urn:microsoft.com/office/officeart/2005/8/layout/hList7"/>
    <dgm:cxn modelId="{1684367D-3B5B-4CA2-B235-39327E161C4C}" type="presOf" srcId="{EC462270-AAE8-4B17-81FE-E3C5EAC9805B}" destId="{383D40A5-EE27-421D-AF1D-B4B6FC059B61}" srcOrd="0" destOrd="0" presId="urn:microsoft.com/office/officeart/2005/8/layout/hList7"/>
    <dgm:cxn modelId="{814BF97D-0DD8-4B0D-880A-DFFA616F0B5D}" srcId="{C1C29AB9-9D38-41A0-8274-7890F483F213}" destId="{572575C3-3313-4510-9AB5-6B9231E5FE76}" srcOrd="4" destOrd="0" parTransId="{47FACEE8-3DBD-4F17-852D-CF527B6EADFF}" sibTransId="{99F93940-34EA-4221-9F6D-444BA02CFA93}"/>
    <dgm:cxn modelId="{3F751286-9E25-41EA-AE29-DE42AC86A500}" type="presOf" srcId="{6981BF2E-F73A-40BE-82C9-E4F6E85961C3}" destId="{0D009EA3-4350-45FE-BB04-0143304DB3E9}" srcOrd="1" destOrd="0" presId="urn:microsoft.com/office/officeart/2005/8/layout/hList7"/>
    <dgm:cxn modelId="{E4662D91-2804-4494-8C5A-994A1DB47640}" type="presOf" srcId="{C1C29AB9-9D38-41A0-8274-7890F483F213}" destId="{9EDCD6BD-AB65-49E4-B692-F3C7F5488769}" srcOrd="0" destOrd="0" presId="urn:microsoft.com/office/officeart/2005/8/layout/hList7"/>
    <dgm:cxn modelId="{49954C9A-668D-4234-AC75-5C3C4C3E491F}" type="presOf" srcId="{FF87D568-BF30-4197-AB39-206DC421447C}" destId="{F2AD14B0-072D-4925-9003-E261AFFB9A87}" srcOrd="0" destOrd="0" presId="urn:microsoft.com/office/officeart/2005/8/layout/hList7"/>
    <dgm:cxn modelId="{D78961A0-6594-41F7-8B76-B7CDD1DC88E4}" srcId="{C1C29AB9-9D38-41A0-8274-7890F483F213}" destId="{FEAF598D-D091-4B23-98BA-1AE02DFA9DB1}" srcOrd="5" destOrd="0" parTransId="{0E85358F-DB86-479D-AAF9-7070BFDF0139}" sibTransId="{C5692969-9108-4A79-BB99-5199FDB67ADD}"/>
    <dgm:cxn modelId="{C6D762C7-041E-49C8-9B87-AC883CCFB768}" srcId="{C1C29AB9-9D38-41A0-8274-7890F483F213}" destId="{0A8901F5-2A09-49F0-A423-5F5C7F432E21}" srcOrd="0" destOrd="0" parTransId="{D1F174EC-00C2-4297-A871-5B92A6D02770}" sibTransId="{81F954B9-A966-42D7-AAD1-9EFA50CF7075}"/>
    <dgm:cxn modelId="{7329ABCC-AA77-4C73-80D0-A26489ED58B6}" type="presOf" srcId="{79EBF284-2728-4603-B3D0-902BCA914871}" destId="{994C1089-4C28-4647-8675-CEA8F8085BF5}" srcOrd="0" destOrd="0" presId="urn:microsoft.com/office/officeart/2005/8/layout/hList7"/>
    <dgm:cxn modelId="{F24532D2-0B63-45C7-9360-C15AD22BFA36}" type="presOf" srcId="{572575C3-3313-4510-9AB5-6B9231E5FE76}" destId="{5AE411C3-D21A-4096-936E-986756B56471}" srcOrd="1" destOrd="0" presId="urn:microsoft.com/office/officeart/2005/8/layout/hList7"/>
    <dgm:cxn modelId="{92ADE0DD-7C72-49C4-8D1F-000F476F7DE4}" type="presOf" srcId="{FEAF598D-D091-4B23-98BA-1AE02DFA9DB1}" destId="{F8A6D9E3-9958-409F-BE2A-EC47AFFDD281}" srcOrd="1" destOrd="0" presId="urn:microsoft.com/office/officeart/2005/8/layout/hList7"/>
    <dgm:cxn modelId="{5B096CE2-520E-45CB-AA2D-09FAD440A85F}" srcId="{C1C29AB9-9D38-41A0-8274-7890F483F213}" destId="{6981BF2E-F73A-40BE-82C9-E4F6E85961C3}" srcOrd="1" destOrd="0" parTransId="{65553C16-72E4-4F5D-86AA-E1A250CABF34}" sibTransId="{07FB354D-0860-4DFC-998C-1D24A76F06C7}"/>
    <dgm:cxn modelId="{F0F3B0E7-FF62-4EDB-96FE-FEC2C959470E}" type="presOf" srcId="{572575C3-3313-4510-9AB5-6B9231E5FE76}" destId="{F918A8AF-429F-4726-93B0-DDD125DB7095}" srcOrd="0" destOrd="0" presId="urn:microsoft.com/office/officeart/2005/8/layout/hList7"/>
    <dgm:cxn modelId="{CCE96FE8-40F3-4FD4-91E9-5B0FEF6FF4FE}" type="presOf" srcId="{0A8901F5-2A09-49F0-A423-5F5C7F432E21}" destId="{C66193F8-81DA-48BC-9CED-97F21830BBC3}" srcOrd="0" destOrd="0" presId="urn:microsoft.com/office/officeart/2005/8/layout/hList7"/>
    <dgm:cxn modelId="{0CDB4BF5-CB2B-4203-94A4-BF772C2BB47C}" type="presOf" srcId="{07FB354D-0860-4DFC-998C-1D24A76F06C7}" destId="{C783DE0C-6721-4468-B240-F25A2F2A89B2}" srcOrd="0" destOrd="0" presId="urn:microsoft.com/office/officeart/2005/8/layout/hList7"/>
    <dgm:cxn modelId="{388E49F8-B54C-447B-9F42-22CF94BC3A26}" type="presOf" srcId="{79EBF284-2728-4603-B3D0-902BCA914871}" destId="{5DA65B80-7CB1-476F-BBC7-6C50C64A8978}" srcOrd="1" destOrd="0" presId="urn:microsoft.com/office/officeart/2005/8/layout/hList7"/>
    <dgm:cxn modelId="{21B89E66-B624-496A-B634-A9A2828E64FB}" type="presParOf" srcId="{9EDCD6BD-AB65-49E4-B692-F3C7F5488769}" destId="{265398A9-FB27-4781-8273-D15B4A846709}" srcOrd="0" destOrd="0" presId="urn:microsoft.com/office/officeart/2005/8/layout/hList7"/>
    <dgm:cxn modelId="{2F91DACE-2529-4BCA-A8FC-EE5E1715D039}" type="presParOf" srcId="{9EDCD6BD-AB65-49E4-B692-F3C7F5488769}" destId="{34F907DF-43B2-4316-8418-92A5D51514D7}" srcOrd="1" destOrd="0" presId="urn:microsoft.com/office/officeart/2005/8/layout/hList7"/>
    <dgm:cxn modelId="{7457C286-179E-4298-A974-D9896305B246}" type="presParOf" srcId="{34F907DF-43B2-4316-8418-92A5D51514D7}" destId="{3C623BBE-31DE-455E-9AC3-74D6BA05398D}" srcOrd="0" destOrd="0" presId="urn:microsoft.com/office/officeart/2005/8/layout/hList7"/>
    <dgm:cxn modelId="{24C6B3B1-8252-4F7D-8975-53F5AFEBC320}" type="presParOf" srcId="{3C623BBE-31DE-455E-9AC3-74D6BA05398D}" destId="{C66193F8-81DA-48BC-9CED-97F21830BBC3}" srcOrd="0" destOrd="0" presId="urn:microsoft.com/office/officeart/2005/8/layout/hList7"/>
    <dgm:cxn modelId="{32B236A1-222C-4AA3-8402-57B6EBEC4FE9}" type="presParOf" srcId="{3C623BBE-31DE-455E-9AC3-74D6BA05398D}" destId="{FEBC14F9-F091-48F9-909B-294E4177A644}" srcOrd="1" destOrd="0" presId="urn:microsoft.com/office/officeart/2005/8/layout/hList7"/>
    <dgm:cxn modelId="{0EA57A28-6EC6-4D1D-998E-1299919356CA}" type="presParOf" srcId="{3C623BBE-31DE-455E-9AC3-74D6BA05398D}" destId="{14E23B95-9F7C-46E5-BFF6-2060307DB170}" srcOrd="2" destOrd="0" presId="urn:microsoft.com/office/officeart/2005/8/layout/hList7"/>
    <dgm:cxn modelId="{69FA831B-A3D8-40D2-A9D7-19AA341E1E1D}" type="presParOf" srcId="{3C623BBE-31DE-455E-9AC3-74D6BA05398D}" destId="{9785C6FD-557B-4097-81CB-B913B7DF7ADA}" srcOrd="3" destOrd="0" presId="urn:microsoft.com/office/officeart/2005/8/layout/hList7"/>
    <dgm:cxn modelId="{F523780C-287B-4232-B311-44A4FC293396}" type="presParOf" srcId="{34F907DF-43B2-4316-8418-92A5D51514D7}" destId="{DBECD64F-1B71-418F-B118-436CCBC0C1E5}" srcOrd="1" destOrd="0" presId="urn:microsoft.com/office/officeart/2005/8/layout/hList7"/>
    <dgm:cxn modelId="{957CF9C2-EA7A-4BC5-9715-E31DD23EA7BA}" type="presParOf" srcId="{34F907DF-43B2-4316-8418-92A5D51514D7}" destId="{0021242D-2883-4114-A962-AE502F74BD44}" srcOrd="2" destOrd="0" presId="urn:microsoft.com/office/officeart/2005/8/layout/hList7"/>
    <dgm:cxn modelId="{FFF62505-F1EA-4DAB-985C-DC487B0A9309}" type="presParOf" srcId="{0021242D-2883-4114-A962-AE502F74BD44}" destId="{0C706ED8-8B91-4EED-9EAC-706E6A996C49}" srcOrd="0" destOrd="0" presId="urn:microsoft.com/office/officeart/2005/8/layout/hList7"/>
    <dgm:cxn modelId="{10CBCB95-5E49-4352-B27B-EF625ADAE452}" type="presParOf" srcId="{0021242D-2883-4114-A962-AE502F74BD44}" destId="{0D009EA3-4350-45FE-BB04-0143304DB3E9}" srcOrd="1" destOrd="0" presId="urn:microsoft.com/office/officeart/2005/8/layout/hList7"/>
    <dgm:cxn modelId="{EE6E7A5F-FB2D-4DA7-9DB6-3B6666619DB4}" type="presParOf" srcId="{0021242D-2883-4114-A962-AE502F74BD44}" destId="{D4CB95A9-45DE-48F4-AA56-1D90ED386501}" srcOrd="2" destOrd="0" presId="urn:microsoft.com/office/officeart/2005/8/layout/hList7"/>
    <dgm:cxn modelId="{D9CA42FE-3BC4-432F-B413-E6E5D6CDD20A}" type="presParOf" srcId="{0021242D-2883-4114-A962-AE502F74BD44}" destId="{4611443C-6F2F-4F34-A11C-8F689BE42E62}" srcOrd="3" destOrd="0" presId="urn:microsoft.com/office/officeart/2005/8/layout/hList7"/>
    <dgm:cxn modelId="{2DEA3B7E-C56A-474F-BA15-05CFE3097406}" type="presParOf" srcId="{34F907DF-43B2-4316-8418-92A5D51514D7}" destId="{C783DE0C-6721-4468-B240-F25A2F2A89B2}" srcOrd="3" destOrd="0" presId="urn:microsoft.com/office/officeart/2005/8/layout/hList7"/>
    <dgm:cxn modelId="{779A6C03-28B3-4552-97D3-75A977DC7049}" type="presParOf" srcId="{34F907DF-43B2-4316-8418-92A5D51514D7}" destId="{7D878378-7888-4D4F-9200-5FDA2586812B}" srcOrd="4" destOrd="0" presId="urn:microsoft.com/office/officeart/2005/8/layout/hList7"/>
    <dgm:cxn modelId="{A4325170-3143-4424-93C5-5077D9016B9E}" type="presParOf" srcId="{7D878378-7888-4D4F-9200-5FDA2586812B}" destId="{383D40A5-EE27-421D-AF1D-B4B6FC059B61}" srcOrd="0" destOrd="0" presId="urn:microsoft.com/office/officeart/2005/8/layout/hList7"/>
    <dgm:cxn modelId="{95CB0812-7D0B-4A0E-ADDA-E1C37EA246BA}" type="presParOf" srcId="{7D878378-7888-4D4F-9200-5FDA2586812B}" destId="{370BDD84-E46D-4929-8BEE-F17F5567DAD0}" srcOrd="1" destOrd="0" presId="urn:microsoft.com/office/officeart/2005/8/layout/hList7"/>
    <dgm:cxn modelId="{1AF18CDE-4A80-42CD-A5EA-B6B4DB4F9A1F}" type="presParOf" srcId="{7D878378-7888-4D4F-9200-5FDA2586812B}" destId="{C405C778-EF4B-4B18-A4FF-86AD8D629696}" srcOrd="2" destOrd="0" presId="urn:microsoft.com/office/officeart/2005/8/layout/hList7"/>
    <dgm:cxn modelId="{271C4BAF-FBEE-48D4-B907-C827A3B85867}" type="presParOf" srcId="{7D878378-7888-4D4F-9200-5FDA2586812B}" destId="{206483EB-6751-4D93-9528-B711768C54BA}" srcOrd="3" destOrd="0" presId="urn:microsoft.com/office/officeart/2005/8/layout/hList7"/>
    <dgm:cxn modelId="{23655272-C77F-40CA-B1D5-F2CF1C08719D}" type="presParOf" srcId="{34F907DF-43B2-4316-8418-92A5D51514D7}" destId="{D0128894-A4AC-48F8-AACF-E579CBB90166}" srcOrd="5" destOrd="0" presId="urn:microsoft.com/office/officeart/2005/8/layout/hList7"/>
    <dgm:cxn modelId="{ACFF60FC-95D2-43D3-B174-007A7640666C}" type="presParOf" srcId="{34F907DF-43B2-4316-8418-92A5D51514D7}" destId="{CDCD4B20-3E8B-4D96-80C1-DDE389FFB923}" srcOrd="6" destOrd="0" presId="urn:microsoft.com/office/officeart/2005/8/layout/hList7"/>
    <dgm:cxn modelId="{6A0BD827-1CE5-4FE4-9D27-1C1605C029ED}" type="presParOf" srcId="{CDCD4B20-3E8B-4D96-80C1-DDE389FFB923}" destId="{994C1089-4C28-4647-8675-CEA8F8085BF5}" srcOrd="0" destOrd="0" presId="urn:microsoft.com/office/officeart/2005/8/layout/hList7"/>
    <dgm:cxn modelId="{36139887-0532-44F0-BECC-E0B84E5E90EB}" type="presParOf" srcId="{CDCD4B20-3E8B-4D96-80C1-DDE389FFB923}" destId="{5DA65B80-7CB1-476F-BBC7-6C50C64A8978}" srcOrd="1" destOrd="0" presId="urn:microsoft.com/office/officeart/2005/8/layout/hList7"/>
    <dgm:cxn modelId="{25C520F5-AF2C-4823-9979-E536C205D0F8}" type="presParOf" srcId="{CDCD4B20-3E8B-4D96-80C1-DDE389FFB923}" destId="{A5B61918-0850-49EC-AB68-EA84F0C6A6E4}" srcOrd="2" destOrd="0" presId="urn:microsoft.com/office/officeart/2005/8/layout/hList7"/>
    <dgm:cxn modelId="{24ECB8B3-16F7-473B-B22E-E4DFAAF6486A}" type="presParOf" srcId="{CDCD4B20-3E8B-4D96-80C1-DDE389FFB923}" destId="{52DA195C-76DF-4CE2-9412-B2F2ABB1024F}" srcOrd="3" destOrd="0" presId="urn:microsoft.com/office/officeart/2005/8/layout/hList7"/>
    <dgm:cxn modelId="{AFA35A57-C05E-4687-AB1C-1CB3F8B57A31}" type="presParOf" srcId="{34F907DF-43B2-4316-8418-92A5D51514D7}" destId="{F2AD14B0-072D-4925-9003-E261AFFB9A87}" srcOrd="7" destOrd="0" presId="urn:microsoft.com/office/officeart/2005/8/layout/hList7"/>
    <dgm:cxn modelId="{4E8CD843-080B-4F4B-8ED4-586C352F200F}" type="presParOf" srcId="{34F907DF-43B2-4316-8418-92A5D51514D7}" destId="{2D3F69DD-0513-48D8-B2E0-D1F8BD1AA1AF}" srcOrd="8" destOrd="0" presId="urn:microsoft.com/office/officeart/2005/8/layout/hList7"/>
    <dgm:cxn modelId="{B6FD630F-DB7C-4EDD-819B-4D3367D9012F}" type="presParOf" srcId="{2D3F69DD-0513-48D8-B2E0-D1F8BD1AA1AF}" destId="{F918A8AF-429F-4726-93B0-DDD125DB7095}" srcOrd="0" destOrd="0" presId="urn:microsoft.com/office/officeart/2005/8/layout/hList7"/>
    <dgm:cxn modelId="{FB866E67-DD44-4FC7-AF5C-D7BCF21474E7}" type="presParOf" srcId="{2D3F69DD-0513-48D8-B2E0-D1F8BD1AA1AF}" destId="{5AE411C3-D21A-4096-936E-986756B56471}" srcOrd="1" destOrd="0" presId="urn:microsoft.com/office/officeart/2005/8/layout/hList7"/>
    <dgm:cxn modelId="{9AB985AC-3C0C-429D-844C-376E9257DDE3}" type="presParOf" srcId="{2D3F69DD-0513-48D8-B2E0-D1F8BD1AA1AF}" destId="{B2D5588D-E588-4A75-B7FC-49A4238C22C2}" srcOrd="2" destOrd="0" presId="urn:microsoft.com/office/officeart/2005/8/layout/hList7"/>
    <dgm:cxn modelId="{08E44493-B585-4E9D-A3F2-E68EA0C78D10}" type="presParOf" srcId="{2D3F69DD-0513-48D8-B2E0-D1F8BD1AA1AF}" destId="{88472988-C012-4EDD-975D-F5D7B2946922}" srcOrd="3" destOrd="0" presId="urn:microsoft.com/office/officeart/2005/8/layout/hList7"/>
    <dgm:cxn modelId="{C1FBEE0D-E4AD-4596-B999-06D903F89CE1}" type="presParOf" srcId="{34F907DF-43B2-4316-8418-92A5D51514D7}" destId="{B983DDD1-45AB-4074-BCDA-3141EA68BB5F}" srcOrd="9" destOrd="0" presId="urn:microsoft.com/office/officeart/2005/8/layout/hList7"/>
    <dgm:cxn modelId="{6E9C12F7-013C-4CF5-A207-4BAA2CBDA0B4}" type="presParOf" srcId="{34F907DF-43B2-4316-8418-92A5D51514D7}" destId="{2F4528D2-00D7-411C-A951-AD3495E6090E}" srcOrd="10" destOrd="0" presId="urn:microsoft.com/office/officeart/2005/8/layout/hList7"/>
    <dgm:cxn modelId="{23DD9F9F-8797-408E-827C-A2782593E94B}" type="presParOf" srcId="{2F4528D2-00D7-411C-A951-AD3495E6090E}" destId="{602DE341-2303-4EFC-A0B7-A6C0614DE2D5}" srcOrd="0" destOrd="0" presId="urn:microsoft.com/office/officeart/2005/8/layout/hList7"/>
    <dgm:cxn modelId="{015BE89D-5E19-40C5-A30F-13EDA172C7F0}" type="presParOf" srcId="{2F4528D2-00D7-411C-A951-AD3495E6090E}" destId="{F8A6D9E3-9958-409F-BE2A-EC47AFFDD281}" srcOrd="1" destOrd="0" presId="urn:microsoft.com/office/officeart/2005/8/layout/hList7"/>
    <dgm:cxn modelId="{2C271294-2A84-4C19-9462-7FBA25135DC0}" type="presParOf" srcId="{2F4528D2-00D7-411C-A951-AD3495E6090E}" destId="{F53DFD96-7900-4361-8AD3-0EE19A03CFA5}" srcOrd="2" destOrd="0" presId="urn:microsoft.com/office/officeart/2005/8/layout/hList7"/>
    <dgm:cxn modelId="{50880492-50C3-493C-90B4-52C784B7DB0B}" type="presParOf" srcId="{2F4528D2-00D7-411C-A951-AD3495E6090E}" destId="{7A45ED48-F2F5-4866-B478-4BBB0AEF882F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715CF53-62B3-4F96-96BC-C51D74C2B322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O"/>
        </a:p>
      </dgm:t>
    </dgm:pt>
    <dgm:pt modelId="{8E79FD02-76D1-45E1-8C02-C45AC7DE1E58}">
      <dgm:prSet phldrT="[Texto]"/>
      <dgm:spPr/>
      <dgm:t>
        <a:bodyPr/>
        <a:lstStyle/>
        <a:p>
          <a:pPr algn="ctr">
            <a:buClr>
              <a:srgbClr val="7AD400"/>
            </a:buClr>
            <a:buFont typeface="+mj-lt"/>
            <a:buAutoNum type="arabicPeriod"/>
          </a:pPr>
          <a:r>
            <a:rPr lang="es-CO" altLang="es-ES" b="1" dirty="0">
              <a:latin typeface="Century Gothic" panose="020B0502020202020204" pitchFamily="34" charset="0"/>
            </a:rPr>
            <a:t>Solicite cita con médico general en el centro de salud donde siempre consulta.</a:t>
          </a:r>
          <a:endParaRPr lang="es-CO" b="1" dirty="0">
            <a:latin typeface="Century Gothic" panose="020B0502020202020204" pitchFamily="34" charset="0"/>
          </a:endParaRPr>
        </a:p>
      </dgm:t>
    </dgm:pt>
    <dgm:pt modelId="{45D2D860-7F4A-49EB-86AA-4A0EA87FFCEB}" type="parTrans" cxnId="{FFA4E88C-94F5-4D4A-9C0D-AC7B5997F79B}">
      <dgm:prSet/>
      <dgm:spPr/>
      <dgm:t>
        <a:bodyPr/>
        <a:lstStyle/>
        <a:p>
          <a:endParaRPr lang="es-CO"/>
        </a:p>
      </dgm:t>
    </dgm:pt>
    <dgm:pt modelId="{B34CA969-EA35-4390-9BFA-1333B2EF4B36}" type="sibTrans" cxnId="{FFA4E88C-94F5-4D4A-9C0D-AC7B5997F79B}">
      <dgm:prSet/>
      <dgm:spPr/>
      <dgm:t>
        <a:bodyPr/>
        <a:lstStyle/>
        <a:p>
          <a:endParaRPr lang="es-CO"/>
        </a:p>
      </dgm:t>
    </dgm:pt>
    <dgm:pt modelId="{7EE598CC-DF70-4E00-883D-A459C19FEBD3}">
      <dgm:prSet/>
      <dgm:spPr/>
      <dgm:t>
        <a:bodyPr/>
        <a:lstStyle/>
        <a:p>
          <a:pPr algn="ctr"/>
          <a:r>
            <a:rPr lang="es-CO" altLang="es-ES" b="1" dirty="0">
              <a:latin typeface="Century Gothic" panose="020B0502020202020204" pitchFamily="34" charset="0"/>
            </a:rPr>
            <a:t>El motivo de consulta es por consumo de sustancias psicoactivas.</a:t>
          </a:r>
        </a:p>
      </dgm:t>
    </dgm:pt>
    <dgm:pt modelId="{28BD9BBA-9278-44FC-AA80-9A95335354E6}" type="parTrans" cxnId="{82755DE3-D7F7-4FCA-AE6A-D5396A10D27C}">
      <dgm:prSet/>
      <dgm:spPr/>
      <dgm:t>
        <a:bodyPr/>
        <a:lstStyle/>
        <a:p>
          <a:endParaRPr lang="es-CO"/>
        </a:p>
      </dgm:t>
    </dgm:pt>
    <dgm:pt modelId="{D122A285-4F17-4E4F-B6C5-1848BBFB2580}" type="sibTrans" cxnId="{82755DE3-D7F7-4FCA-AE6A-D5396A10D27C}">
      <dgm:prSet/>
      <dgm:spPr/>
      <dgm:t>
        <a:bodyPr/>
        <a:lstStyle/>
        <a:p>
          <a:endParaRPr lang="es-CO"/>
        </a:p>
      </dgm:t>
    </dgm:pt>
    <dgm:pt modelId="{FE94C208-FFF3-41C1-9228-61FEE53CE4A0}">
      <dgm:prSet/>
      <dgm:spPr/>
      <dgm:t>
        <a:bodyPr/>
        <a:lstStyle/>
        <a:p>
          <a:pPr algn="ctr"/>
          <a:r>
            <a:rPr lang="es-CO" altLang="es-ES" b="1" dirty="0">
              <a:latin typeface="Century Gothic" panose="020B0502020202020204" pitchFamily="34" charset="0"/>
            </a:rPr>
            <a:t>Llevar a la EPS la solicitud médica de servicios que le entregó el médico general.</a:t>
          </a:r>
        </a:p>
      </dgm:t>
    </dgm:pt>
    <dgm:pt modelId="{9E95F137-CB7F-41D8-BEB0-5CDBF37FEE53}" type="parTrans" cxnId="{57D386A2-95D5-4A21-82F0-E7046C6636E5}">
      <dgm:prSet/>
      <dgm:spPr/>
      <dgm:t>
        <a:bodyPr/>
        <a:lstStyle/>
        <a:p>
          <a:endParaRPr lang="es-CO"/>
        </a:p>
      </dgm:t>
    </dgm:pt>
    <dgm:pt modelId="{5E0784C4-7187-496C-B5A1-3FEB62404E59}" type="sibTrans" cxnId="{57D386A2-95D5-4A21-82F0-E7046C6636E5}">
      <dgm:prSet/>
      <dgm:spPr/>
      <dgm:t>
        <a:bodyPr/>
        <a:lstStyle/>
        <a:p>
          <a:endParaRPr lang="es-CO"/>
        </a:p>
      </dgm:t>
    </dgm:pt>
    <dgm:pt modelId="{E6CB65B7-E196-4D7F-BB7B-D5FEB38D966C}">
      <dgm:prSet/>
      <dgm:spPr/>
      <dgm:t>
        <a:bodyPr/>
        <a:lstStyle/>
        <a:p>
          <a:pPr algn="ctr"/>
          <a:r>
            <a:rPr lang="es-CO" altLang="es-ES" b="1" dirty="0">
              <a:latin typeface="Century Gothic" panose="020B0502020202020204" pitchFamily="34" charset="0"/>
            </a:rPr>
            <a:t>El médico General remite a médico psiquiatra, especialista en adicciones o toxicólogo.</a:t>
          </a:r>
        </a:p>
      </dgm:t>
    </dgm:pt>
    <dgm:pt modelId="{D8563DA0-CD25-46B8-BD41-9CD3F84C3D2B}" type="parTrans" cxnId="{8915E99D-1CB3-4EBA-935C-B87AF8714568}">
      <dgm:prSet/>
      <dgm:spPr/>
      <dgm:t>
        <a:bodyPr/>
        <a:lstStyle/>
        <a:p>
          <a:endParaRPr lang="es-CO"/>
        </a:p>
      </dgm:t>
    </dgm:pt>
    <dgm:pt modelId="{C4BEE5FB-60AB-4244-B02D-C100125A5799}" type="sibTrans" cxnId="{8915E99D-1CB3-4EBA-935C-B87AF8714568}">
      <dgm:prSet/>
      <dgm:spPr/>
      <dgm:t>
        <a:bodyPr/>
        <a:lstStyle/>
        <a:p>
          <a:endParaRPr lang="es-CO"/>
        </a:p>
      </dgm:t>
    </dgm:pt>
    <dgm:pt modelId="{47912D15-7C09-406D-9ABC-EB5080FE95B4}">
      <dgm:prSet/>
      <dgm:spPr/>
      <dgm:t>
        <a:bodyPr/>
        <a:lstStyle/>
        <a:p>
          <a:pPr algn="ctr"/>
          <a:r>
            <a:rPr lang="es-CO" altLang="es-ES" b="1" dirty="0">
              <a:latin typeface="Century Gothic" panose="020B0502020202020204" pitchFamily="34" charset="0"/>
            </a:rPr>
            <a:t>La EPS le entrega la autorización de servicios para llevarla a la IPS donde le asignan la cita con el especialista. </a:t>
          </a:r>
        </a:p>
      </dgm:t>
    </dgm:pt>
    <dgm:pt modelId="{D316830E-A348-4FD6-8FD5-6A834E05DF0D}" type="parTrans" cxnId="{D3247486-3916-4F41-A15C-A78DDC5CD658}">
      <dgm:prSet/>
      <dgm:spPr/>
      <dgm:t>
        <a:bodyPr/>
        <a:lstStyle/>
        <a:p>
          <a:endParaRPr lang="es-CO"/>
        </a:p>
      </dgm:t>
    </dgm:pt>
    <dgm:pt modelId="{E19CD6D0-2F81-414E-8D87-AD6AE04C3242}" type="sibTrans" cxnId="{D3247486-3916-4F41-A15C-A78DDC5CD658}">
      <dgm:prSet/>
      <dgm:spPr/>
      <dgm:t>
        <a:bodyPr/>
        <a:lstStyle/>
        <a:p>
          <a:endParaRPr lang="es-CO"/>
        </a:p>
      </dgm:t>
    </dgm:pt>
    <dgm:pt modelId="{05865C1A-87CA-4B4F-A502-FF5BF6625057}">
      <dgm:prSet/>
      <dgm:spPr/>
      <dgm:t>
        <a:bodyPr/>
        <a:lstStyle/>
        <a:p>
          <a:pPr algn="ctr"/>
          <a:r>
            <a:rPr lang="es-CO" altLang="es-ES" b="1" dirty="0">
              <a:latin typeface="Century Gothic" panose="020B0502020202020204" pitchFamily="34" charset="0"/>
            </a:rPr>
            <a:t>El especialista determina el tratamiento a seguir y le entrega la remisión para ser llevada a la EPS </a:t>
          </a:r>
        </a:p>
      </dgm:t>
    </dgm:pt>
    <dgm:pt modelId="{08A3BE08-4161-4EAB-8DD1-04E8A247153E}" type="parTrans" cxnId="{B8824427-FD01-4BA1-8DF7-92451D341272}">
      <dgm:prSet/>
      <dgm:spPr/>
      <dgm:t>
        <a:bodyPr/>
        <a:lstStyle/>
        <a:p>
          <a:endParaRPr lang="es-CO"/>
        </a:p>
      </dgm:t>
    </dgm:pt>
    <dgm:pt modelId="{3911CE46-422B-41C0-900B-CB73CACE604A}" type="sibTrans" cxnId="{B8824427-FD01-4BA1-8DF7-92451D341272}">
      <dgm:prSet/>
      <dgm:spPr/>
      <dgm:t>
        <a:bodyPr/>
        <a:lstStyle/>
        <a:p>
          <a:endParaRPr lang="es-CO"/>
        </a:p>
      </dgm:t>
    </dgm:pt>
    <dgm:pt modelId="{EE626451-15B7-4994-BE8A-4AD0E4B4EFC7}">
      <dgm:prSet/>
      <dgm:spPr/>
      <dgm:t>
        <a:bodyPr/>
        <a:lstStyle/>
        <a:p>
          <a:pPr algn="ctr"/>
          <a:r>
            <a:rPr lang="es-CO" altLang="es-ES" b="1" dirty="0">
              <a:latin typeface="Century Gothic" panose="020B0502020202020204" pitchFamily="34" charset="0"/>
            </a:rPr>
            <a:t>La EPS entrega la autorización de servicios para llevarla a la IPS donde asignaran la cita con especialista</a:t>
          </a:r>
          <a:endParaRPr lang="es-CO" b="1" dirty="0">
            <a:latin typeface="Century Gothic" panose="020B0502020202020204" pitchFamily="34" charset="0"/>
          </a:endParaRPr>
        </a:p>
      </dgm:t>
    </dgm:pt>
    <dgm:pt modelId="{1A66477C-9C72-482D-92EC-41735226A69D}" type="parTrans" cxnId="{67614035-B8D5-4FE6-A4E0-969C4C1B73F6}">
      <dgm:prSet/>
      <dgm:spPr/>
      <dgm:t>
        <a:bodyPr/>
        <a:lstStyle/>
        <a:p>
          <a:endParaRPr lang="es-CO"/>
        </a:p>
      </dgm:t>
    </dgm:pt>
    <dgm:pt modelId="{9DB2F624-AF57-410C-92F9-1E34F6826B1D}" type="sibTrans" cxnId="{67614035-B8D5-4FE6-A4E0-969C4C1B73F6}">
      <dgm:prSet/>
      <dgm:spPr/>
      <dgm:t>
        <a:bodyPr/>
        <a:lstStyle/>
        <a:p>
          <a:endParaRPr lang="es-CO"/>
        </a:p>
      </dgm:t>
    </dgm:pt>
    <dgm:pt modelId="{7208F61B-61F6-46EB-8E51-62445AC287AB}" type="pres">
      <dgm:prSet presAssocID="{C715CF53-62B3-4F96-96BC-C51D74C2B322}" presName="rootnode" presStyleCnt="0">
        <dgm:presLayoutVars>
          <dgm:chMax/>
          <dgm:chPref/>
          <dgm:dir/>
          <dgm:animLvl val="lvl"/>
        </dgm:presLayoutVars>
      </dgm:prSet>
      <dgm:spPr/>
    </dgm:pt>
    <dgm:pt modelId="{AABFC9CB-77C4-4958-B807-4BA4BDB5C807}" type="pres">
      <dgm:prSet presAssocID="{8E79FD02-76D1-45E1-8C02-C45AC7DE1E58}" presName="composite" presStyleCnt="0"/>
      <dgm:spPr/>
    </dgm:pt>
    <dgm:pt modelId="{9AE53678-077D-4CF7-9059-0485000D9F87}" type="pres">
      <dgm:prSet presAssocID="{8E79FD02-76D1-45E1-8C02-C45AC7DE1E58}" presName="LShape" presStyleLbl="alignNode1" presStyleIdx="0" presStyleCnt="13"/>
      <dgm:spPr/>
    </dgm:pt>
    <dgm:pt modelId="{BAF3B2DB-8028-42BD-BC3F-A79EA092819A}" type="pres">
      <dgm:prSet presAssocID="{8E79FD02-76D1-45E1-8C02-C45AC7DE1E58}" presName="ParentText" presStyleLbl="revTx" presStyleIdx="0" presStyleCnt="7">
        <dgm:presLayoutVars>
          <dgm:chMax val="0"/>
          <dgm:chPref val="0"/>
          <dgm:bulletEnabled val="1"/>
        </dgm:presLayoutVars>
      </dgm:prSet>
      <dgm:spPr/>
    </dgm:pt>
    <dgm:pt modelId="{F879C6F4-9C9B-4AFB-A617-760474BB8DF9}" type="pres">
      <dgm:prSet presAssocID="{8E79FD02-76D1-45E1-8C02-C45AC7DE1E58}" presName="Triangle" presStyleLbl="alignNode1" presStyleIdx="1" presStyleCnt="13"/>
      <dgm:spPr/>
    </dgm:pt>
    <dgm:pt modelId="{89562AD1-326A-4283-9B51-01A63F97F9F8}" type="pres">
      <dgm:prSet presAssocID="{B34CA969-EA35-4390-9BFA-1333B2EF4B36}" presName="sibTrans" presStyleCnt="0"/>
      <dgm:spPr/>
    </dgm:pt>
    <dgm:pt modelId="{0F207E25-18FA-482A-8DD9-59CB228AB92A}" type="pres">
      <dgm:prSet presAssocID="{B34CA969-EA35-4390-9BFA-1333B2EF4B36}" presName="space" presStyleCnt="0"/>
      <dgm:spPr/>
    </dgm:pt>
    <dgm:pt modelId="{7E9F1794-98C4-4E2F-AC53-5C631DCCA02D}" type="pres">
      <dgm:prSet presAssocID="{7EE598CC-DF70-4E00-883D-A459C19FEBD3}" presName="composite" presStyleCnt="0"/>
      <dgm:spPr/>
    </dgm:pt>
    <dgm:pt modelId="{5BCA04B5-8E55-4CA9-859D-C6FD710ECA62}" type="pres">
      <dgm:prSet presAssocID="{7EE598CC-DF70-4E00-883D-A459C19FEBD3}" presName="LShape" presStyleLbl="alignNode1" presStyleIdx="2" presStyleCnt="13"/>
      <dgm:spPr/>
    </dgm:pt>
    <dgm:pt modelId="{E36E349F-F108-4E1F-93D2-C471E2400145}" type="pres">
      <dgm:prSet presAssocID="{7EE598CC-DF70-4E00-883D-A459C19FEBD3}" presName="ParentText" presStyleLbl="revTx" presStyleIdx="1" presStyleCnt="7">
        <dgm:presLayoutVars>
          <dgm:chMax val="0"/>
          <dgm:chPref val="0"/>
          <dgm:bulletEnabled val="1"/>
        </dgm:presLayoutVars>
      </dgm:prSet>
      <dgm:spPr/>
    </dgm:pt>
    <dgm:pt modelId="{6A88889C-494C-4CBF-BD8B-257FB2D577CF}" type="pres">
      <dgm:prSet presAssocID="{7EE598CC-DF70-4E00-883D-A459C19FEBD3}" presName="Triangle" presStyleLbl="alignNode1" presStyleIdx="3" presStyleCnt="13"/>
      <dgm:spPr/>
    </dgm:pt>
    <dgm:pt modelId="{01F9C32C-599F-405C-AF9E-AAF3D0BF621B}" type="pres">
      <dgm:prSet presAssocID="{D122A285-4F17-4E4F-B6C5-1848BBFB2580}" presName="sibTrans" presStyleCnt="0"/>
      <dgm:spPr/>
    </dgm:pt>
    <dgm:pt modelId="{EC6CE556-CD83-4CC2-8CFB-287A140A0AF5}" type="pres">
      <dgm:prSet presAssocID="{D122A285-4F17-4E4F-B6C5-1848BBFB2580}" presName="space" presStyleCnt="0"/>
      <dgm:spPr/>
    </dgm:pt>
    <dgm:pt modelId="{6492DE43-89BD-484D-9B10-15910E84DCB5}" type="pres">
      <dgm:prSet presAssocID="{FE94C208-FFF3-41C1-9228-61FEE53CE4A0}" presName="composite" presStyleCnt="0"/>
      <dgm:spPr/>
    </dgm:pt>
    <dgm:pt modelId="{E165A501-EC93-4B5E-B4BA-D2BDE638F036}" type="pres">
      <dgm:prSet presAssocID="{FE94C208-FFF3-41C1-9228-61FEE53CE4A0}" presName="LShape" presStyleLbl="alignNode1" presStyleIdx="4" presStyleCnt="13"/>
      <dgm:spPr/>
    </dgm:pt>
    <dgm:pt modelId="{AA0C2A06-ABF8-4D14-9E67-433A2B4681FF}" type="pres">
      <dgm:prSet presAssocID="{FE94C208-FFF3-41C1-9228-61FEE53CE4A0}" presName="ParentText" presStyleLbl="revTx" presStyleIdx="2" presStyleCnt="7">
        <dgm:presLayoutVars>
          <dgm:chMax val="0"/>
          <dgm:chPref val="0"/>
          <dgm:bulletEnabled val="1"/>
        </dgm:presLayoutVars>
      </dgm:prSet>
      <dgm:spPr/>
    </dgm:pt>
    <dgm:pt modelId="{CB8E888F-91CD-4387-BFE9-E6D734AF30F1}" type="pres">
      <dgm:prSet presAssocID="{FE94C208-FFF3-41C1-9228-61FEE53CE4A0}" presName="Triangle" presStyleLbl="alignNode1" presStyleIdx="5" presStyleCnt="13"/>
      <dgm:spPr/>
    </dgm:pt>
    <dgm:pt modelId="{CFE797A2-6258-460E-B366-ADAA20EF3578}" type="pres">
      <dgm:prSet presAssocID="{5E0784C4-7187-496C-B5A1-3FEB62404E59}" presName="sibTrans" presStyleCnt="0"/>
      <dgm:spPr/>
    </dgm:pt>
    <dgm:pt modelId="{BB6BBDB4-E3F5-4693-A816-4FCA19680CEE}" type="pres">
      <dgm:prSet presAssocID="{5E0784C4-7187-496C-B5A1-3FEB62404E59}" presName="space" presStyleCnt="0"/>
      <dgm:spPr/>
    </dgm:pt>
    <dgm:pt modelId="{6C06E079-64E9-4B15-B54A-AD47B4A2CA55}" type="pres">
      <dgm:prSet presAssocID="{E6CB65B7-E196-4D7F-BB7B-D5FEB38D966C}" presName="composite" presStyleCnt="0"/>
      <dgm:spPr/>
    </dgm:pt>
    <dgm:pt modelId="{423499B1-CE2B-4A19-8BFA-36F4169A7D1E}" type="pres">
      <dgm:prSet presAssocID="{E6CB65B7-E196-4D7F-BB7B-D5FEB38D966C}" presName="LShape" presStyleLbl="alignNode1" presStyleIdx="6" presStyleCnt="13"/>
      <dgm:spPr/>
    </dgm:pt>
    <dgm:pt modelId="{1CDA5F61-76CA-4B93-BA25-2AF77829D37E}" type="pres">
      <dgm:prSet presAssocID="{E6CB65B7-E196-4D7F-BB7B-D5FEB38D966C}" presName="ParentText" presStyleLbl="revTx" presStyleIdx="3" presStyleCnt="7">
        <dgm:presLayoutVars>
          <dgm:chMax val="0"/>
          <dgm:chPref val="0"/>
          <dgm:bulletEnabled val="1"/>
        </dgm:presLayoutVars>
      </dgm:prSet>
      <dgm:spPr/>
    </dgm:pt>
    <dgm:pt modelId="{729126C1-82A5-4F9F-BEF9-47B0A55862C9}" type="pres">
      <dgm:prSet presAssocID="{E6CB65B7-E196-4D7F-BB7B-D5FEB38D966C}" presName="Triangle" presStyleLbl="alignNode1" presStyleIdx="7" presStyleCnt="13"/>
      <dgm:spPr/>
    </dgm:pt>
    <dgm:pt modelId="{6A5CE0D7-173D-4F6D-99F8-5069468E753C}" type="pres">
      <dgm:prSet presAssocID="{C4BEE5FB-60AB-4244-B02D-C100125A5799}" presName="sibTrans" presStyleCnt="0"/>
      <dgm:spPr/>
    </dgm:pt>
    <dgm:pt modelId="{C5084CBE-902B-4457-B3DF-751901CBD757}" type="pres">
      <dgm:prSet presAssocID="{C4BEE5FB-60AB-4244-B02D-C100125A5799}" presName="space" presStyleCnt="0"/>
      <dgm:spPr/>
    </dgm:pt>
    <dgm:pt modelId="{50D7E7E3-6F27-4565-8168-5401A829C45D}" type="pres">
      <dgm:prSet presAssocID="{47912D15-7C09-406D-9ABC-EB5080FE95B4}" presName="composite" presStyleCnt="0"/>
      <dgm:spPr/>
    </dgm:pt>
    <dgm:pt modelId="{330E702F-EEF8-43C2-9CE6-ABE52030A368}" type="pres">
      <dgm:prSet presAssocID="{47912D15-7C09-406D-9ABC-EB5080FE95B4}" presName="LShape" presStyleLbl="alignNode1" presStyleIdx="8" presStyleCnt="13"/>
      <dgm:spPr/>
    </dgm:pt>
    <dgm:pt modelId="{B07B71A6-2082-4FEA-8A63-A9DA13E80264}" type="pres">
      <dgm:prSet presAssocID="{47912D15-7C09-406D-9ABC-EB5080FE95B4}" presName="ParentText" presStyleLbl="revTx" presStyleIdx="4" presStyleCnt="7">
        <dgm:presLayoutVars>
          <dgm:chMax val="0"/>
          <dgm:chPref val="0"/>
          <dgm:bulletEnabled val="1"/>
        </dgm:presLayoutVars>
      </dgm:prSet>
      <dgm:spPr/>
    </dgm:pt>
    <dgm:pt modelId="{7C44D4F6-4240-4809-B625-44C245081559}" type="pres">
      <dgm:prSet presAssocID="{47912D15-7C09-406D-9ABC-EB5080FE95B4}" presName="Triangle" presStyleLbl="alignNode1" presStyleIdx="9" presStyleCnt="13"/>
      <dgm:spPr/>
    </dgm:pt>
    <dgm:pt modelId="{FD9A97B2-034B-4AB4-B14A-997504C98F5E}" type="pres">
      <dgm:prSet presAssocID="{E19CD6D0-2F81-414E-8D87-AD6AE04C3242}" presName="sibTrans" presStyleCnt="0"/>
      <dgm:spPr/>
    </dgm:pt>
    <dgm:pt modelId="{15A0EC2D-58E5-45EB-AD3C-8C18A15D1835}" type="pres">
      <dgm:prSet presAssocID="{E19CD6D0-2F81-414E-8D87-AD6AE04C3242}" presName="space" presStyleCnt="0"/>
      <dgm:spPr/>
    </dgm:pt>
    <dgm:pt modelId="{DDF8BF6D-1A23-45D0-A244-34B80EFEB3A7}" type="pres">
      <dgm:prSet presAssocID="{05865C1A-87CA-4B4F-A502-FF5BF6625057}" presName="composite" presStyleCnt="0"/>
      <dgm:spPr/>
    </dgm:pt>
    <dgm:pt modelId="{AFE404BB-0FF6-4800-9335-B5B2FB48214B}" type="pres">
      <dgm:prSet presAssocID="{05865C1A-87CA-4B4F-A502-FF5BF6625057}" presName="LShape" presStyleLbl="alignNode1" presStyleIdx="10" presStyleCnt="13"/>
      <dgm:spPr/>
    </dgm:pt>
    <dgm:pt modelId="{E6052EE7-B5C9-4F18-805D-94C97A9D35F4}" type="pres">
      <dgm:prSet presAssocID="{05865C1A-87CA-4B4F-A502-FF5BF6625057}" presName="ParentText" presStyleLbl="revTx" presStyleIdx="5" presStyleCnt="7">
        <dgm:presLayoutVars>
          <dgm:chMax val="0"/>
          <dgm:chPref val="0"/>
          <dgm:bulletEnabled val="1"/>
        </dgm:presLayoutVars>
      </dgm:prSet>
      <dgm:spPr/>
    </dgm:pt>
    <dgm:pt modelId="{E0346B5E-D791-4993-8BDC-1B7AC186A670}" type="pres">
      <dgm:prSet presAssocID="{05865C1A-87CA-4B4F-A502-FF5BF6625057}" presName="Triangle" presStyleLbl="alignNode1" presStyleIdx="11" presStyleCnt="13"/>
      <dgm:spPr/>
    </dgm:pt>
    <dgm:pt modelId="{697E7F78-48A8-4B92-9329-C56A914F6A77}" type="pres">
      <dgm:prSet presAssocID="{3911CE46-422B-41C0-900B-CB73CACE604A}" presName="sibTrans" presStyleCnt="0"/>
      <dgm:spPr/>
    </dgm:pt>
    <dgm:pt modelId="{FA821F7A-78F9-4255-AA10-CBCB3569A338}" type="pres">
      <dgm:prSet presAssocID="{3911CE46-422B-41C0-900B-CB73CACE604A}" presName="space" presStyleCnt="0"/>
      <dgm:spPr/>
    </dgm:pt>
    <dgm:pt modelId="{BAE43F34-0790-452A-B3B7-47C5AD6B6B4F}" type="pres">
      <dgm:prSet presAssocID="{EE626451-15B7-4994-BE8A-4AD0E4B4EFC7}" presName="composite" presStyleCnt="0"/>
      <dgm:spPr/>
    </dgm:pt>
    <dgm:pt modelId="{839E0F32-0858-499B-861C-DA0E32A179E9}" type="pres">
      <dgm:prSet presAssocID="{EE626451-15B7-4994-BE8A-4AD0E4B4EFC7}" presName="LShape" presStyleLbl="alignNode1" presStyleIdx="12" presStyleCnt="13"/>
      <dgm:spPr/>
    </dgm:pt>
    <dgm:pt modelId="{A20DB91A-F96A-4C04-9CC1-916AF9546DA2}" type="pres">
      <dgm:prSet presAssocID="{EE626451-15B7-4994-BE8A-4AD0E4B4EFC7}" presName="ParentText" presStyleLbl="revTx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B8824427-FD01-4BA1-8DF7-92451D341272}" srcId="{C715CF53-62B3-4F96-96BC-C51D74C2B322}" destId="{05865C1A-87CA-4B4F-A502-FF5BF6625057}" srcOrd="5" destOrd="0" parTransId="{08A3BE08-4161-4EAB-8DD1-04E8A247153E}" sibTransId="{3911CE46-422B-41C0-900B-CB73CACE604A}"/>
    <dgm:cxn modelId="{67614035-B8D5-4FE6-A4E0-969C4C1B73F6}" srcId="{C715CF53-62B3-4F96-96BC-C51D74C2B322}" destId="{EE626451-15B7-4994-BE8A-4AD0E4B4EFC7}" srcOrd="6" destOrd="0" parTransId="{1A66477C-9C72-482D-92EC-41735226A69D}" sibTransId="{9DB2F624-AF57-410C-92F9-1E34F6826B1D}"/>
    <dgm:cxn modelId="{13D0DD42-9239-4997-A1D2-FBA03BE9BC74}" type="presOf" srcId="{7EE598CC-DF70-4E00-883D-A459C19FEBD3}" destId="{E36E349F-F108-4E1F-93D2-C471E2400145}" srcOrd="0" destOrd="0" presId="urn:microsoft.com/office/officeart/2009/3/layout/StepUpProcess"/>
    <dgm:cxn modelId="{F8293B63-8965-4CCD-92E6-C18FE7BC64DD}" type="presOf" srcId="{8E79FD02-76D1-45E1-8C02-C45AC7DE1E58}" destId="{BAF3B2DB-8028-42BD-BC3F-A79EA092819A}" srcOrd="0" destOrd="0" presId="urn:microsoft.com/office/officeart/2009/3/layout/StepUpProcess"/>
    <dgm:cxn modelId="{A1E41454-EEC3-4926-9997-A76DB1960777}" type="presOf" srcId="{C715CF53-62B3-4F96-96BC-C51D74C2B322}" destId="{7208F61B-61F6-46EB-8E51-62445AC287AB}" srcOrd="0" destOrd="0" presId="urn:microsoft.com/office/officeart/2009/3/layout/StepUpProcess"/>
    <dgm:cxn modelId="{D3247486-3916-4F41-A15C-A78DDC5CD658}" srcId="{C715CF53-62B3-4F96-96BC-C51D74C2B322}" destId="{47912D15-7C09-406D-9ABC-EB5080FE95B4}" srcOrd="4" destOrd="0" parTransId="{D316830E-A348-4FD6-8FD5-6A834E05DF0D}" sibTransId="{E19CD6D0-2F81-414E-8D87-AD6AE04C3242}"/>
    <dgm:cxn modelId="{FFA4E88C-94F5-4D4A-9C0D-AC7B5997F79B}" srcId="{C715CF53-62B3-4F96-96BC-C51D74C2B322}" destId="{8E79FD02-76D1-45E1-8C02-C45AC7DE1E58}" srcOrd="0" destOrd="0" parTransId="{45D2D860-7F4A-49EB-86AA-4A0EA87FFCEB}" sibTransId="{B34CA969-EA35-4390-9BFA-1333B2EF4B36}"/>
    <dgm:cxn modelId="{01018A97-A4AF-4220-B6EF-433F57488050}" type="presOf" srcId="{E6CB65B7-E196-4D7F-BB7B-D5FEB38D966C}" destId="{1CDA5F61-76CA-4B93-BA25-2AF77829D37E}" srcOrd="0" destOrd="0" presId="urn:microsoft.com/office/officeart/2009/3/layout/StepUpProcess"/>
    <dgm:cxn modelId="{F8E7869C-C976-4289-B14D-DFAD503BCFE9}" type="presOf" srcId="{47912D15-7C09-406D-9ABC-EB5080FE95B4}" destId="{B07B71A6-2082-4FEA-8A63-A9DA13E80264}" srcOrd="0" destOrd="0" presId="urn:microsoft.com/office/officeart/2009/3/layout/StepUpProcess"/>
    <dgm:cxn modelId="{8915E99D-1CB3-4EBA-935C-B87AF8714568}" srcId="{C715CF53-62B3-4F96-96BC-C51D74C2B322}" destId="{E6CB65B7-E196-4D7F-BB7B-D5FEB38D966C}" srcOrd="3" destOrd="0" parTransId="{D8563DA0-CD25-46B8-BD41-9CD3F84C3D2B}" sibTransId="{C4BEE5FB-60AB-4244-B02D-C100125A5799}"/>
    <dgm:cxn modelId="{57D386A2-95D5-4A21-82F0-E7046C6636E5}" srcId="{C715CF53-62B3-4F96-96BC-C51D74C2B322}" destId="{FE94C208-FFF3-41C1-9228-61FEE53CE4A0}" srcOrd="2" destOrd="0" parTransId="{9E95F137-CB7F-41D8-BEB0-5CDBF37FEE53}" sibTransId="{5E0784C4-7187-496C-B5A1-3FEB62404E59}"/>
    <dgm:cxn modelId="{389FEEB1-01D4-47AA-9D0D-465017458159}" type="presOf" srcId="{05865C1A-87CA-4B4F-A502-FF5BF6625057}" destId="{E6052EE7-B5C9-4F18-805D-94C97A9D35F4}" srcOrd="0" destOrd="0" presId="urn:microsoft.com/office/officeart/2009/3/layout/StepUpProcess"/>
    <dgm:cxn modelId="{55412BDB-0903-45C0-A6D4-73FBF9CFD6A3}" type="presOf" srcId="{FE94C208-FFF3-41C1-9228-61FEE53CE4A0}" destId="{AA0C2A06-ABF8-4D14-9E67-433A2B4681FF}" srcOrd="0" destOrd="0" presId="urn:microsoft.com/office/officeart/2009/3/layout/StepUpProcess"/>
    <dgm:cxn modelId="{82755DE3-D7F7-4FCA-AE6A-D5396A10D27C}" srcId="{C715CF53-62B3-4F96-96BC-C51D74C2B322}" destId="{7EE598CC-DF70-4E00-883D-A459C19FEBD3}" srcOrd="1" destOrd="0" parTransId="{28BD9BBA-9278-44FC-AA80-9A95335354E6}" sibTransId="{D122A285-4F17-4E4F-B6C5-1848BBFB2580}"/>
    <dgm:cxn modelId="{C1E263FF-062A-4B4E-924E-3F71EBC5F7D1}" type="presOf" srcId="{EE626451-15B7-4994-BE8A-4AD0E4B4EFC7}" destId="{A20DB91A-F96A-4C04-9CC1-916AF9546DA2}" srcOrd="0" destOrd="0" presId="urn:microsoft.com/office/officeart/2009/3/layout/StepUpProcess"/>
    <dgm:cxn modelId="{AAA2B0EA-0869-4788-8165-A68A7CA6E0E1}" type="presParOf" srcId="{7208F61B-61F6-46EB-8E51-62445AC287AB}" destId="{AABFC9CB-77C4-4958-B807-4BA4BDB5C807}" srcOrd="0" destOrd="0" presId="urn:microsoft.com/office/officeart/2009/3/layout/StepUpProcess"/>
    <dgm:cxn modelId="{59D20D49-BB7C-4F1C-AF96-5B94A60EEDFE}" type="presParOf" srcId="{AABFC9CB-77C4-4958-B807-4BA4BDB5C807}" destId="{9AE53678-077D-4CF7-9059-0485000D9F87}" srcOrd="0" destOrd="0" presId="urn:microsoft.com/office/officeart/2009/3/layout/StepUpProcess"/>
    <dgm:cxn modelId="{2DF15091-4403-4F08-9041-701FD636636A}" type="presParOf" srcId="{AABFC9CB-77C4-4958-B807-4BA4BDB5C807}" destId="{BAF3B2DB-8028-42BD-BC3F-A79EA092819A}" srcOrd="1" destOrd="0" presId="urn:microsoft.com/office/officeart/2009/3/layout/StepUpProcess"/>
    <dgm:cxn modelId="{D8ABA4F7-1BFF-4682-A462-92BEE1A7E017}" type="presParOf" srcId="{AABFC9CB-77C4-4958-B807-4BA4BDB5C807}" destId="{F879C6F4-9C9B-4AFB-A617-760474BB8DF9}" srcOrd="2" destOrd="0" presId="urn:microsoft.com/office/officeart/2009/3/layout/StepUpProcess"/>
    <dgm:cxn modelId="{47ABAEA7-77A9-4775-90E0-BE30D9F53C0D}" type="presParOf" srcId="{7208F61B-61F6-46EB-8E51-62445AC287AB}" destId="{89562AD1-326A-4283-9B51-01A63F97F9F8}" srcOrd="1" destOrd="0" presId="urn:microsoft.com/office/officeart/2009/3/layout/StepUpProcess"/>
    <dgm:cxn modelId="{AE00BF45-B6D5-419B-8026-0B8AD22C36E7}" type="presParOf" srcId="{89562AD1-326A-4283-9B51-01A63F97F9F8}" destId="{0F207E25-18FA-482A-8DD9-59CB228AB92A}" srcOrd="0" destOrd="0" presId="urn:microsoft.com/office/officeart/2009/3/layout/StepUpProcess"/>
    <dgm:cxn modelId="{81187638-7EE8-4F86-A71B-9F4A005ABA8C}" type="presParOf" srcId="{7208F61B-61F6-46EB-8E51-62445AC287AB}" destId="{7E9F1794-98C4-4E2F-AC53-5C631DCCA02D}" srcOrd="2" destOrd="0" presId="urn:microsoft.com/office/officeart/2009/3/layout/StepUpProcess"/>
    <dgm:cxn modelId="{04FDBB77-234B-4A27-86A6-B0B3CF35841F}" type="presParOf" srcId="{7E9F1794-98C4-4E2F-AC53-5C631DCCA02D}" destId="{5BCA04B5-8E55-4CA9-859D-C6FD710ECA62}" srcOrd="0" destOrd="0" presId="urn:microsoft.com/office/officeart/2009/3/layout/StepUpProcess"/>
    <dgm:cxn modelId="{6E9AF836-0EAB-4A19-86A5-89932C72A560}" type="presParOf" srcId="{7E9F1794-98C4-4E2F-AC53-5C631DCCA02D}" destId="{E36E349F-F108-4E1F-93D2-C471E2400145}" srcOrd="1" destOrd="0" presId="urn:microsoft.com/office/officeart/2009/3/layout/StepUpProcess"/>
    <dgm:cxn modelId="{FF2E4923-7634-4469-AA43-3AA6B67CCD48}" type="presParOf" srcId="{7E9F1794-98C4-4E2F-AC53-5C631DCCA02D}" destId="{6A88889C-494C-4CBF-BD8B-257FB2D577CF}" srcOrd="2" destOrd="0" presId="urn:microsoft.com/office/officeart/2009/3/layout/StepUpProcess"/>
    <dgm:cxn modelId="{566E93B6-7540-4F83-8A18-11AC81029466}" type="presParOf" srcId="{7208F61B-61F6-46EB-8E51-62445AC287AB}" destId="{01F9C32C-599F-405C-AF9E-AAF3D0BF621B}" srcOrd="3" destOrd="0" presId="urn:microsoft.com/office/officeart/2009/3/layout/StepUpProcess"/>
    <dgm:cxn modelId="{DD5E54BA-3222-4560-8CEE-9F52FBB28866}" type="presParOf" srcId="{01F9C32C-599F-405C-AF9E-AAF3D0BF621B}" destId="{EC6CE556-CD83-4CC2-8CFB-287A140A0AF5}" srcOrd="0" destOrd="0" presId="urn:microsoft.com/office/officeart/2009/3/layout/StepUpProcess"/>
    <dgm:cxn modelId="{C8164917-1892-4C99-9895-D85518A4BC60}" type="presParOf" srcId="{7208F61B-61F6-46EB-8E51-62445AC287AB}" destId="{6492DE43-89BD-484D-9B10-15910E84DCB5}" srcOrd="4" destOrd="0" presId="urn:microsoft.com/office/officeart/2009/3/layout/StepUpProcess"/>
    <dgm:cxn modelId="{7E06E246-D4A6-46A3-AC21-6F68A5FA4E1C}" type="presParOf" srcId="{6492DE43-89BD-484D-9B10-15910E84DCB5}" destId="{E165A501-EC93-4B5E-B4BA-D2BDE638F036}" srcOrd="0" destOrd="0" presId="urn:microsoft.com/office/officeart/2009/3/layout/StepUpProcess"/>
    <dgm:cxn modelId="{CFC702C5-739F-4B56-A1C2-ABEC38192452}" type="presParOf" srcId="{6492DE43-89BD-484D-9B10-15910E84DCB5}" destId="{AA0C2A06-ABF8-4D14-9E67-433A2B4681FF}" srcOrd="1" destOrd="0" presId="urn:microsoft.com/office/officeart/2009/3/layout/StepUpProcess"/>
    <dgm:cxn modelId="{67B2EB8C-CEA4-43E9-91AB-F83EB01EF02B}" type="presParOf" srcId="{6492DE43-89BD-484D-9B10-15910E84DCB5}" destId="{CB8E888F-91CD-4387-BFE9-E6D734AF30F1}" srcOrd="2" destOrd="0" presId="urn:microsoft.com/office/officeart/2009/3/layout/StepUpProcess"/>
    <dgm:cxn modelId="{8148CED9-6348-4E3D-B65A-64F1548B6B0B}" type="presParOf" srcId="{7208F61B-61F6-46EB-8E51-62445AC287AB}" destId="{CFE797A2-6258-460E-B366-ADAA20EF3578}" srcOrd="5" destOrd="0" presId="urn:microsoft.com/office/officeart/2009/3/layout/StepUpProcess"/>
    <dgm:cxn modelId="{A06F660A-C337-4F16-95BB-8EC4491B9B09}" type="presParOf" srcId="{CFE797A2-6258-460E-B366-ADAA20EF3578}" destId="{BB6BBDB4-E3F5-4693-A816-4FCA19680CEE}" srcOrd="0" destOrd="0" presId="urn:microsoft.com/office/officeart/2009/3/layout/StepUpProcess"/>
    <dgm:cxn modelId="{6B74F0A1-4971-46BF-8BF9-4225D60B05C4}" type="presParOf" srcId="{7208F61B-61F6-46EB-8E51-62445AC287AB}" destId="{6C06E079-64E9-4B15-B54A-AD47B4A2CA55}" srcOrd="6" destOrd="0" presId="urn:microsoft.com/office/officeart/2009/3/layout/StepUpProcess"/>
    <dgm:cxn modelId="{993D4A9E-8EE3-4678-8CE2-AC2113DDA986}" type="presParOf" srcId="{6C06E079-64E9-4B15-B54A-AD47B4A2CA55}" destId="{423499B1-CE2B-4A19-8BFA-36F4169A7D1E}" srcOrd="0" destOrd="0" presId="urn:microsoft.com/office/officeart/2009/3/layout/StepUpProcess"/>
    <dgm:cxn modelId="{76E48397-0762-4824-9983-6ECD82A7B7D8}" type="presParOf" srcId="{6C06E079-64E9-4B15-B54A-AD47B4A2CA55}" destId="{1CDA5F61-76CA-4B93-BA25-2AF77829D37E}" srcOrd="1" destOrd="0" presId="urn:microsoft.com/office/officeart/2009/3/layout/StepUpProcess"/>
    <dgm:cxn modelId="{0D252B92-81F6-42CA-BDB4-8CB6DA5F6452}" type="presParOf" srcId="{6C06E079-64E9-4B15-B54A-AD47B4A2CA55}" destId="{729126C1-82A5-4F9F-BEF9-47B0A55862C9}" srcOrd="2" destOrd="0" presId="urn:microsoft.com/office/officeart/2009/3/layout/StepUpProcess"/>
    <dgm:cxn modelId="{9AE14621-864F-4986-A4E0-69104F6A4D81}" type="presParOf" srcId="{7208F61B-61F6-46EB-8E51-62445AC287AB}" destId="{6A5CE0D7-173D-4F6D-99F8-5069468E753C}" srcOrd="7" destOrd="0" presId="urn:microsoft.com/office/officeart/2009/3/layout/StepUpProcess"/>
    <dgm:cxn modelId="{E1495011-8A04-4AC4-95EF-7A41682892B8}" type="presParOf" srcId="{6A5CE0D7-173D-4F6D-99F8-5069468E753C}" destId="{C5084CBE-902B-4457-B3DF-751901CBD757}" srcOrd="0" destOrd="0" presId="urn:microsoft.com/office/officeart/2009/3/layout/StepUpProcess"/>
    <dgm:cxn modelId="{4B6E2F52-E26E-40B8-A7A2-0874D2278432}" type="presParOf" srcId="{7208F61B-61F6-46EB-8E51-62445AC287AB}" destId="{50D7E7E3-6F27-4565-8168-5401A829C45D}" srcOrd="8" destOrd="0" presId="urn:microsoft.com/office/officeart/2009/3/layout/StepUpProcess"/>
    <dgm:cxn modelId="{FFA0491F-6341-4ACD-BD11-08E0D6EBE5FF}" type="presParOf" srcId="{50D7E7E3-6F27-4565-8168-5401A829C45D}" destId="{330E702F-EEF8-43C2-9CE6-ABE52030A368}" srcOrd="0" destOrd="0" presId="urn:microsoft.com/office/officeart/2009/3/layout/StepUpProcess"/>
    <dgm:cxn modelId="{F93EE2BA-29B6-42F9-B438-0A073BCD0B99}" type="presParOf" srcId="{50D7E7E3-6F27-4565-8168-5401A829C45D}" destId="{B07B71A6-2082-4FEA-8A63-A9DA13E80264}" srcOrd="1" destOrd="0" presId="urn:microsoft.com/office/officeart/2009/3/layout/StepUpProcess"/>
    <dgm:cxn modelId="{4FA46097-3E19-4359-BDB6-FB02DB2A99CE}" type="presParOf" srcId="{50D7E7E3-6F27-4565-8168-5401A829C45D}" destId="{7C44D4F6-4240-4809-B625-44C245081559}" srcOrd="2" destOrd="0" presId="urn:microsoft.com/office/officeart/2009/3/layout/StepUpProcess"/>
    <dgm:cxn modelId="{3BD7ADA2-4F58-4724-8F1D-32603A07F42A}" type="presParOf" srcId="{7208F61B-61F6-46EB-8E51-62445AC287AB}" destId="{FD9A97B2-034B-4AB4-B14A-997504C98F5E}" srcOrd="9" destOrd="0" presId="urn:microsoft.com/office/officeart/2009/3/layout/StepUpProcess"/>
    <dgm:cxn modelId="{B746DC5B-81FE-4D0D-B2DB-1FA79FB2C2E8}" type="presParOf" srcId="{FD9A97B2-034B-4AB4-B14A-997504C98F5E}" destId="{15A0EC2D-58E5-45EB-AD3C-8C18A15D1835}" srcOrd="0" destOrd="0" presId="urn:microsoft.com/office/officeart/2009/3/layout/StepUpProcess"/>
    <dgm:cxn modelId="{E46344C5-626B-4384-977D-2A05907D9C4B}" type="presParOf" srcId="{7208F61B-61F6-46EB-8E51-62445AC287AB}" destId="{DDF8BF6D-1A23-45D0-A244-34B80EFEB3A7}" srcOrd="10" destOrd="0" presId="urn:microsoft.com/office/officeart/2009/3/layout/StepUpProcess"/>
    <dgm:cxn modelId="{23024953-8D7C-4400-88AA-944FED6CFE98}" type="presParOf" srcId="{DDF8BF6D-1A23-45D0-A244-34B80EFEB3A7}" destId="{AFE404BB-0FF6-4800-9335-B5B2FB48214B}" srcOrd="0" destOrd="0" presId="urn:microsoft.com/office/officeart/2009/3/layout/StepUpProcess"/>
    <dgm:cxn modelId="{2E572112-1C44-4791-A726-04D3E8C6DE48}" type="presParOf" srcId="{DDF8BF6D-1A23-45D0-A244-34B80EFEB3A7}" destId="{E6052EE7-B5C9-4F18-805D-94C97A9D35F4}" srcOrd="1" destOrd="0" presId="urn:microsoft.com/office/officeart/2009/3/layout/StepUpProcess"/>
    <dgm:cxn modelId="{530B8DD4-C6A9-42B2-AEF7-D02D6CF41BE5}" type="presParOf" srcId="{DDF8BF6D-1A23-45D0-A244-34B80EFEB3A7}" destId="{E0346B5E-D791-4993-8BDC-1B7AC186A670}" srcOrd="2" destOrd="0" presId="urn:microsoft.com/office/officeart/2009/3/layout/StepUpProcess"/>
    <dgm:cxn modelId="{5D090A2E-76F8-4338-8C6E-9C304EADA4D1}" type="presParOf" srcId="{7208F61B-61F6-46EB-8E51-62445AC287AB}" destId="{697E7F78-48A8-4B92-9329-C56A914F6A77}" srcOrd="11" destOrd="0" presId="urn:microsoft.com/office/officeart/2009/3/layout/StepUpProcess"/>
    <dgm:cxn modelId="{72757351-BA68-45E1-A9AC-9FB49B0E6A3C}" type="presParOf" srcId="{697E7F78-48A8-4B92-9329-C56A914F6A77}" destId="{FA821F7A-78F9-4255-AA10-CBCB3569A338}" srcOrd="0" destOrd="0" presId="urn:microsoft.com/office/officeart/2009/3/layout/StepUpProcess"/>
    <dgm:cxn modelId="{8233A170-BB97-4C15-9C42-398444EAC294}" type="presParOf" srcId="{7208F61B-61F6-46EB-8E51-62445AC287AB}" destId="{BAE43F34-0790-452A-B3B7-47C5AD6B6B4F}" srcOrd="12" destOrd="0" presId="urn:microsoft.com/office/officeart/2009/3/layout/StepUpProcess"/>
    <dgm:cxn modelId="{3B71B31D-A1A3-42AE-AFB1-70E4F1EA88A8}" type="presParOf" srcId="{BAE43F34-0790-452A-B3B7-47C5AD6B6B4F}" destId="{839E0F32-0858-499B-861C-DA0E32A179E9}" srcOrd="0" destOrd="0" presId="urn:microsoft.com/office/officeart/2009/3/layout/StepUpProcess"/>
    <dgm:cxn modelId="{50AFAF5E-A807-4785-997D-9FB3F43DC293}" type="presParOf" srcId="{BAE43F34-0790-452A-B3B7-47C5AD6B6B4F}" destId="{A20DB91A-F96A-4C04-9CC1-916AF9546DA2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8BD884-1D9D-4788-A6EB-DFDB28C30ABD}">
      <dsp:nvSpPr>
        <dsp:cNvPr id="0" name=""/>
        <dsp:cNvSpPr/>
      </dsp:nvSpPr>
      <dsp:spPr>
        <a:xfrm>
          <a:off x="2269127" y="1920520"/>
          <a:ext cx="1370420" cy="137042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b="1" kern="1200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rPr>
            <a:t>¿Cómo se puede consumir una sustancia?</a:t>
          </a:r>
        </a:p>
      </dsp:txBody>
      <dsp:txXfrm>
        <a:off x="2469820" y="2121213"/>
        <a:ext cx="969034" cy="969034"/>
      </dsp:txXfrm>
    </dsp:sp>
    <dsp:sp modelId="{7E5360AF-1395-49FD-A903-16A1580855AD}">
      <dsp:nvSpPr>
        <dsp:cNvPr id="0" name=""/>
        <dsp:cNvSpPr/>
      </dsp:nvSpPr>
      <dsp:spPr>
        <a:xfrm rot="16200000">
          <a:off x="2809494" y="1422459"/>
          <a:ext cx="289686" cy="4659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000" kern="1200">
            <a:solidFill>
              <a:schemeClr val="bg2">
                <a:lumMod val="75000"/>
              </a:schemeClr>
            </a:solidFill>
            <a:latin typeface="Century Gothic" panose="020B0502020202020204" pitchFamily="34" charset="0"/>
          </a:endParaRPr>
        </a:p>
      </dsp:txBody>
      <dsp:txXfrm>
        <a:off x="2852947" y="1559100"/>
        <a:ext cx="202780" cy="279566"/>
      </dsp:txXfrm>
    </dsp:sp>
    <dsp:sp modelId="{A248886B-8D06-40BE-B13F-3D37D2AA8868}">
      <dsp:nvSpPr>
        <dsp:cNvPr id="0" name=""/>
        <dsp:cNvSpPr/>
      </dsp:nvSpPr>
      <dsp:spPr>
        <a:xfrm>
          <a:off x="2269127" y="3523"/>
          <a:ext cx="1370420" cy="137042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b="1" kern="1200">
              <a:solidFill>
                <a:schemeClr val="bg1"/>
              </a:solidFill>
              <a:latin typeface="Century Gothic" panose="020B0502020202020204" pitchFamily="34" charset="0"/>
            </a:rPr>
            <a:t>Ingerida o tomada</a:t>
          </a:r>
          <a:endParaRPr lang="es-CO" sz="1400" b="1" kern="1200" dirty="0">
            <a:solidFill>
              <a:schemeClr val="bg1"/>
            </a:solidFill>
            <a:latin typeface="Century Gothic" panose="020B0502020202020204" pitchFamily="34" charset="0"/>
          </a:endParaRPr>
        </a:p>
      </dsp:txBody>
      <dsp:txXfrm>
        <a:off x="2469820" y="204216"/>
        <a:ext cx="969034" cy="969034"/>
      </dsp:txXfrm>
    </dsp:sp>
    <dsp:sp modelId="{34E882D8-F332-4465-BEBA-1441BB996E21}">
      <dsp:nvSpPr>
        <dsp:cNvPr id="0" name=""/>
        <dsp:cNvSpPr/>
      </dsp:nvSpPr>
      <dsp:spPr>
        <a:xfrm>
          <a:off x="3759794" y="2372759"/>
          <a:ext cx="289686" cy="4659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1763404"/>
            <a:satOff val="0"/>
            <a:lumOff val="686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000" kern="1200">
            <a:solidFill>
              <a:schemeClr val="bg2">
                <a:lumMod val="75000"/>
              </a:schemeClr>
            </a:solidFill>
            <a:latin typeface="Century Gothic" panose="020B0502020202020204" pitchFamily="34" charset="0"/>
          </a:endParaRPr>
        </a:p>
      </dsp:txBody>
      <dsp:txXfrm>
        <a:off x="3759794" y="2465947"/>
        <a:ext cx="202780" cy="279566"/>
      </dsp:txXfrm>
    </dsp:sp>
    <dsp:sp modelId="{1AB4D22A-3F2C-4B46-A26B-E1B0DD78FACD}">
      <dsp:nvSpPr>
        <dsp:cNvPr id="0" name=""/>
        <dsp:cNvSpPr/>
      </dsp:nvSpPr>
      <dsp:spPr>
        <a:xfrm>
          <a:off x="4186125" y="1920520"/>
          <a:ext cx="1370420" cy="1370420"/>
        </a:xfrm>
        <a:prstGeom prst="ellipse">
          <a:avLst/>
        </a:prstGeom>
        <a:solidFill>
          <a:schemeClr val="accent3">
            <a:hueOff val="-1763404"/>
            <a:satOff val="0"/>
            <a:lumOff val="68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b="1" kern="1200">
              <a:solidFill>
                <a:schemeClr val="bg1"/>
              </a:solidFill>
              <a:latin typeface="Century Gothic" panose="020B0502020202020204" pitchFamily="34" charset="0"/>
            </a:rPr>
            <a:t>Inhalada</a:t>
          </a:r>
          <a:endParaRPr lang="es-CO" sz="1400" b="1" kern="1200" dirty="0">
            <a:solidFill>
              <a:schemeClr val="bg1"/>
            </a:solidFill>
            <a:latin typeface="Century Gothic" panose="020B0502020202020204" pitchFamily="34" charset="0"/>
          </a:endParaRPr>
        </a:p>
      </dsp:txBody>
      <dsp:txXfrm>
        <a:off x="4386818" y="2121213"/>
        <a:ext cx="969034" cy="969034"/>
      </dsp:txXfrm>
    </dsp:sp>
    <dsp:sp modelId="{D26A1701-143D-4095-B555-B4BA325C255A}">
      <dsp:nvSpPr>
        <dsp:cNvPr id="0" name=""/>
        <dsp:cNvSpPr/>
      </dsp:nvSpPr>
      <dsp:spPr>
        <a:xfrm rot="5400000">
          <a:off x="2809494" y="3323059"/>
          <a:ext cx="289686" cy="4659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3526808"/>
            <a:satOff val="0"/>
            <a:lumOff val="1372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000" kern="1200">
            <a:solidFill>
              <a:schemeClr val="bg2">
                <a:lumMod val="75000"/>
              </a:schemeClr>
            </a:solidFill>
            <a:latin typeface="Century Gothic" panose="020B0502020202020204" pitchFamily="34" charset="0"/>
          </a:endParaRPr>
        </a:p>
      </dsp:txBody>
      <dsp:txXfrm>
        <a:off x="2852947" y="3372794"/>
        <a:ext cx="202780" cy="279566"/>
      </dsp:txXfrm>
    </dsp:sp>
    <dsp:sp modelId="{713E8954-6B3B-460F-A736-FE12BD71AB40}">
      <dsp:nvSpPr>
        <dsp:cNvPr id="0" name=""/>
        <dsp:cNvSpPr/>
      </dsp:nvSpPr>
      <dsp:spPr>
        <a:xfrm>
          <a:off x="2269127" y="3837518"/>
          <a:ext cx="1370420" cy="1370420"/>
        </a:xfrm>
        <a:prstGeom prst="ellipse">
          <a:avLst/>
        </a:prstGeom>
        <a:solidFill>
          <a:schemeClr val="accent3">
            <a:hueOff val="-3526808"/>
            <a:satOff val="0"/>
            <a:lumOff val="137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b="1" kern="120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rPr>
            <a:t>Inyectada</a:t>
          </a:r>
          <a:endParaRPr lang="es-CO" sz="1400" b="1" kern="1200" dirty="0">
            <a:solidFill>
              <a:schemeClr val="bg2">
                <a:lumMod val="75000"/>
              </a:schemeClr>
            </a:solidFill>
            <a:latin typeface="Century Gothic" panose="020B0502020202020204" pitchFamily="34" charset="0"/>
          </a:endParaRPr>
        </a:p>
      </dsp:txBody>
      <dsp:txXfrm>
        <a:off x="2469820" y="4038211"/>
        <a:ext cx="969034" cy="969034"/>
      </dsp:txXfrm>
    </dsp:sp>
    <dsp:sp modelId="{E82BBD43-D0A9-4EBD-8110-416F07C1F81A}">
      <dsp:nvSpPr>
        <dsp:cNvPr id="0" name=""/>
        <dsp:cNvSpPr/>
      </dsp:nvSpPr>
      <dsp:spPr>
        <a:xfrm rot="10800000">
          <a:off x="1859194" y="2372759"/>
          <a:ext cx="289686" cy="4659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5290212"/>
            <a:satOff val="0"/>
            <a:lumOff val="2059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000" kern="1200">
            <a:solidFill>
              <a:schemeClr val="bg2">
                <a:lumMod val="75000"/>
              </a:schemeClr>
            </a:solidFill>
            <a:latin typeface="Century Gothic" panose="020B0502020202020204" pitchFamily="34" charset="0"/>
          </a:endParaRPr>
        </a:p>
      </dsp:txBody>
      <dsp:txXfrm rot="10800000">
        <a:off x="1946100" y="2465947"/>
        <a:ext cx="202780" cy="279566"/>
      </dsp:txXfrm>
    </dsp:sp>
    <dsp:sp modelId="{308BF727-C603-45D7-904D-3EA806D40C7F}">
      <dsp:nvSpPr>
        <dsp:cNvPr id="0" name=""/>
        <dsp:cNvSpPr/>
      </dsp:nvSpPr>
      <dsp:spPr>
        <a:xfrm>
          <a:off x="352129" y="1920520"/>
          <a:ext cx="1370420" cy="1370420"/>
        </a:xfrm>
        <a:prstGeom prst="ellipse">
          <a:avLst/>
        </a:prstGeom>
        <a:solidFill>
          <a:schemeClr val="accent3">
            <a:hueOff val="-5290212"/>
            <a:satOff val="0"/>
            <a:lumOff val="205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b="1" kern="120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rPr>
            <a:t>Fumar</a:t>
          </a:r>
          <a:endParaRPr lang="es-CO" sz="1400" b="1" kern="1200" dirty="0">
            <a:solidFill>
              <a:schemeClr val="bg2">
                <a:lumMod val="75000"/>
              </a:schemeClr>
            </a:solidFill>
            <a:latin typeface="Century Gothic" panose="020B0502020202020204" pitchFamily="34" charset="0"/>
          </a:endParaRPr>
        </a:p>
      </dsp:txBody>
      <dsp:txXfrm>
        <a:off x="552822" y="2121213"/>
        <a:ext cx="969034" cy="9690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F31811-AEA2-40F8-A52E-5C286046E47C}">
      <dsp:nvSpPr>
        <dsp:cNvPr id="0" name=""/>
        <dsp:cNvSpPr/>
      </dsp:nvSpPr>
      <dsp:spPr>
        <a:xfrm rot="5400000">
          <a:off x="233200" y="1116140"/>
          <a:ext cx="869873" cy="99032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E132F5-1937-460E-988D-BEF21FD7BEC0}">
      <dsp:nvSpPr>
        <dsp:cNvPr id="0" name=""/>
        <dsp:cNvSpPr/>
      </dsp:nvSpPr>
      <dsp:spPr>
        <a:xfrm>
          <a:off x="2736" y="151868"/>
          <a:ext cx="1464354" cy="1025000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700" b="1" kern="1200" dirty="0">
              <a:latin typeface="Century Gothic" panose="020B0502020202020204" pitchFamily="34" charset="0"/>
            </a:rPr>
            <a:t>4700</a:t>
          </a:r>
        </a:p>
      </dsp:txBody>
      <dsp:txXfrm>
        <a:off x="52781" y="201913"/>
        <a:ext cx="1364264" cy="924910"/>
      </dsp:txXfrm>
    </dsp:sp>
    <dsp:sp modelId="{3D923AC1-3CBB-4B8E-AECA-EDF4BC99DA4D}">
      <dsp:nvSpPr>
        <dsp:cNvPr id="0" name=""/>
        <dsp:cNvSpPr/>
      </dsp:nvSpPr>
      <dsp:spPr>
        <a:xfrm>
          <a:off x="1501928" y="252823"/>
          <a:ext cx="2154772" cy="8284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600" b="1" kern="1200" dirty="0">
              <a:solidFill>
                <a:schemeClr val="tx1">
                  <a:lumMod val="60000"/>
                  <a:lumOff val="40000"/>
                </a:schemeClr>
              </a:solidFill>
              <a:latin typeface="Century Gothic" panose="020B0502020202020204" pitchFamily="34" charset="0"/>
            </a:rPr>
            <a:t>PRODUCTOS QUIMICOS</a:t>
          </a:r>
        </a:p>
      </dsp:txBody>
      <dsp:txXfrm>
        <a:off x="1501928" y="252823"/>
        <a:ext cx="2154772" cy="828450"/>
      </dsp:txXfrm>
    </dsp:sp>
    <dsp:sp modelId="{E02A9744-11B3-4680-BAE9-302F521D0E2E}">
      <dsp:nvSpPr>
        <dsp:cNvPr id="0" name=""/>
        <dsp:cNvSpPr/>
      </dsp:nvSpPr>
      <dsp:spPr>
        <a:xfrm rot="5400000">
          <a:off x="1491973" y="2245215"/>
          <a:ext cx="869873" cy="99032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A4633D-54A1-474E-8DE1-2CB4769A124B}">
      <dsp:nvSpPr>
        <dsp:cNvPr id="0" name=""/>
        <dsp:cNvSpPr/>
      </dsp:nvSpPr>
      <dsp:spPr>
        <a:xfrm>
          <a:off x="1255549" y="1375636"/>
          <a:ext cx="1464354" cy="1025000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700" b="1" kern="1200" dirty="0">
              <a:latin typeface="Century Gothic" panose="020B0502020202020204" pitchFamily="34" charset="0"/>
            </a:rPr>
            <a:t>200</a:t>
          </a:r>
        </a:p>
      </dsp:txBody>
      <dsp:txXfrm>
        <a:off x="1305594" y="1425681"/>
        <a:ext cx="1364264" cy="924910"/>
      </dsp:txXfrm>
    </dsp:sp>
    <dsp:sp modelId="{7445D52F-2CA9-400A-A65C-2593546DED8C}">
      <dsp:nvSpPr>
        <dsp:cNvPr id="0" name=""/>
        <dsp:cNvSpPr/>
      </dsp:nvSpPr>
      <dsp:spPr>
        <a:xfrm>
          <a:off x="2986970" y="1407890"/>
          <a:ext cx="1915385" cy="8284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800" b="1" kern="1200" dirty="0">
              <a:solidFill>
                <a:schemeClr val="tx1">
                  <a:lumMod val="60000"/>
                  <a:lumOff val="40000"/>
                </a:schemeClr>
              </a:solidFill>
              <a:latin typeface="Century Gothic" panose="020B0502020202020204" pitchFamily="34" charset="0"/>
            </a:rPr>
            <a:t>VENENOS</a:t>
          </a:r>
          <a:r>
            <a:rPr lang="es-CO" sz="2200" b="1" kern="1200" dirty="0">
              <a:solidFill>
                <a:schemeClr val="tx1">
                  <a:lumMod val="60000"/>
                  <a:lumOff val="40000"/>
                </a:schemeClr>
              </a:solidFill>
              <a:latin typeface="Century Gothic" panose="020B0502020202020204" pitchFamily="34" charset="0"/>
            </a:rPr>
            <a:t> /</a:t>
          </a:r>
          <a:r>
            <a:rPr lang="es-CO" sz="1800" b="1" kern="1200" dirty="0">
              <a:solidFill>
                <a:schemeClr val="tx1">
                  <a:lumMod val="60000"/>
                  <a:lumOff val="40000"/>
                </a:schemeClr>
              </a:solidFill>
              <a:latin typeface="Century Gothic" panose="020B0502020202020204" pitchFamily="34" charset="0"/>
            </a:rPr>
            <a:t>TOXICOS</a:t>
          </a:r>
          <a:endParaRPr lang="es-CO" sz="2200" b="1" kern="1200" dirty="0">
            <a:solidFill>
              <a:schemeClr val="tx1">
                <a:lumMod val="60000"/>
                <a:lumOff val="40000"/>
              </a:schemeClr>
            </a:solidFill>
            <a:latin typeface="Century Gothic" panose="020B0502020202020204" pitchFamily="34" charset="0"/>
          </a:endParaRPr>
        </a:p>
      </dsp:txBody>
      <dsp:txXfrm>
        <a:off x="2986970" y="1407890"/>
        <a:ext cx="1915385" cy="828450"/>
      </dsp:txXfrm>
    </dsp:sp>
    <dsp:sp modelId="{3E106441-CA17-4D1D-BA38-048B827857E1}">
      <dsp:nvSpPr>
        <dsp:cNvPr id="0" name=""/>
        <dsp:cNvSpPr/>
      </dsp:nvSpPr>
      <dsp:spPr>
        <a:xfrm>
          <a:off x="2677567" y="2473146"/>
          <a:ext cx="1464354" cy="1025000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700" b="1" kern="1200" dirty="0">
              <a:latin typeface="Century Gothic" panose="020B0502020202020204" pitchFamily="34" charset="0"/>
            </a:rPr>
            <a:t>43</a:t>
          </a:r>
        </a:p>
      </dsp:txBody>
      <dsp:txXfrm>
        <a:off x="2727612" y="2523191"/>
        <a:ext cx="1364264" cy="924910"/>
      </dsp:txXfrm>
    </dsp:sp>
    <dsp:sp modelId="{5ADF5E15-1716-4C3A-AA8C-BF70157D21A7}">
      <dsp:nvSpPr>
        <dsp:cNvPr id="0" name=""/>
        <dsp:cNvSpPr/>
      </dsp:nvSpPr>
      <dsp:spPr>
        <a:xfrm>
          <a:off x="4017334" y="2520914"/>
          <a:ext cx="1698140" cy="8284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400" b="1" kern="1200" dirty="0">
              <a:solidFill>
                <a:schemeClr val="tx1">
                  <a:lumMod val="60000"/>
                  <a:lumOff val="40000"/>
                </a:schemeClr>
              </a:solidFill>
              <a:latin typeface="Century Gothic" panose="020B0502020202020204" pitchFamily="34" charset="0"/>
            </a:rPr>
            <a:t>CANCERIGENOS</a:t>
          </a:r>
          <a:endParaRPr lang="es-CO" sz="1600" b="1" kern="1200" dirty="0">
            <a:solidFill>
              <a:schemeClr val="tx1">
                <a:lumMod val="60000"/>
                <a:lumOff val="40000"/>
              </a:schemeClr>
            </a:solidFill>
            <a:latin typeface="Century Gothic" panose="020B0502020202020204" pitchFamily="34" charset="0"/>
          </a:endParaRPr>
        </a:p>
      </dsp:txBody>
      <dsp:txXfrm>
        <a:off x="4017334" y="2520914"/>
        <a:ext cx="1698140" cy="8284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AE879E-A2BC-4908-8806-E3963C0D25E9}">
      <dsp:nvSpPr>
        <dsp:cNvPr id="0" name=""/>
        <dsp:cNvSpPr/>
      </dsp:nvSpPr>
      <dsp:spPr>
        <a:xfrm>
          <a:off x="334271" y="200494"/>
          <a:ext cx="3039308" cy="94978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332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CO" sz="1300" b="1" kern="1200" dirty="0">
              <a:solidFill>
                <a:schemeClr val="tx1">
                  <a:lumMod val="60000"/>
                  <a:lumOff val="40000"/>
                </a:schemeClr>
              </a:solidFill>
              <a:latin typeface="Century Gothic" panose="020B0502020202020204" pitchFamily="34" charset="0"/>
            </a:rPr>
            <a:t>Cáncer de labios, boca, garganta, laringe y faringe. </a:t>
          </a:r>
        </a:p>
      </dsp:txBody>
      <dsp:txXfrm>
        <a:off x="334271" y="200494"/>
        <a:ext cx="3039308" cy="949783"/>
      </dsp:txXfrm>
    </dsp:sp>
    <dsp:sp modelId="{8F775715-B36C-431B-A1BA-65BE6A973861}">
      <dsp:nvSpPr>
        <dsp:cNvPr id="0" name=""/>
        <dsp:cNvSpPr/>
      </dsp:nvSpPr>
      <dsp:spPr>
        <a:xfrm>
          <a:off x="207633" y="63303"/>
          <a:ext cx="664848" cy="997273"/>
        </a:xfrm>
        <a:prstGeom prst="rect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88F642-9125-442D-8A5F-EA409706F012}">
      <dsp:nvSpPr>
        <dsp:cNvPr id="0" name=""/>
        <dsp:cNvSpPr/>
      </dsp:nvSpPr>
      <dsp:spPr>
        <a:xfrm>
          <a:off x="3649064" y="200494"/>
          <a:ext cx="3039308" cy="94978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332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300" b="1" kern="1200">
              <a:solidFill>
                <a:schemeClr val="tx1">
                  <a:lumMod val="60000"/>
                  <a:lumOff val="40000"/>
                </a:schemeClr>
              </a:solidFill>
              <a:latin typeface="Century Gothic" panose="020B0502020202020204" pitchFamily="34" charset="0"/>
            </a:rPr>
            <a:t>Disminución del sentido del gusto y mal aliento.</a:t>
          </a:r>
          <a:endParaRPr lang="es-CO" sz="1300" b="1" kern="1200" dirty="0">
            <a:solidFill>
              <a:schemeClr val="tx1">
                <a:lumMod val="60000"/>
                <a:lumOff val="40000"/>
              </a:schemeClr>
            </a:solidFill>
            <a:latin typeface="Century Gothic" panose="020B0502020202020204" pitchFamily="34" charset="0"/>
          </a:endParaRPr>
        </a:p>
      </dsp:txBody>
      <dsp:txXfrm>
        <a:off x="3649064" y="200494"/>
        <a:ext cx="3039308" cy="949783"/>
      </dsp:txXfrm>
    </dsp:sp>
    <dsp:sp modelId="{6C1CFF87-D720-4B11-A02B-B8EC49F1566B}">
      <dsp:nvSpPr>
        <dsp:cNvPr id="0" name=""/>
        <dsp:cNvSpPr/>
      </dsp:nvSpPr>
      <dsp:spPr>
        <a:xfrm>
          <a:off x="3522426" y="63303"/>
          <a:ext cx="664848" cy="997273"/>
        </a:xfrm>
        <a:prstGeom prst="rect">
          <a:avLst/>
        </a:prstGeom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B457F3-5979-413B-95B7-3B09408F06BB}">
      <dsp:nvSpPr>
        <dsp:cNvPr id="0" name=""/>
        <dsp:cNvSpPr/>
      </dsp:nvSpPr>
      <dsp:spPr>
        <a:xfrm>
          <a:off x="6963857" y="200494"/>
          <a:ext cx="3039308" cy="94978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332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300" b="1" kern="1200" dirty="0">
              <a:solidFill>
                <a:schemeClr val="tx1">
                  <a:lumMod val="60000"/>
                  <a:lumOff val="40000"/>
                </a:schemeClr>
              </a:solidFill>
              <a:latin typeface="Century Gothic" panose="020B0502020202020204" pitchFamily="34" charset="0"/>
            </a:rPr>
            <a:t>Cáncer de las cavidades nasales y senos paranasales.</a:t>
          </a:r>
        </a:p>
      </dsp:txBody>
      <dsp:txXfrm>
        <a:off x="6963857" y="200494"/>
        <a:ext cx="3039308" cy="949783"/>
      </dsp:txXfrm>
    </dsp:sp>
    <dsp:sp modelId="{9602979B-7BD6-4D2F-AA71-5AA71CF248EC}">
      <dsp:nvSpPr>
        <dsp:cNvPr id="0" name=""/>
        <dsp:cNvSpPr/>
      </dsp:nvSpPr>
      <dsp:spPr>
        <a:xfrm>
          <a:off x="6837219" y="63303"/>
          <a:ext cx="664848" cy="997273"/>
        </a:xfrm>
        <a:prstGeom prst="rect">
          <a:avLst/>
        </a:prstGeom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5B7970-3585-45B2-BF59-95EA8FE9ACE6}">
      <dsp:nvSpPr>
        <dsp:cNvPr id="0" name=""/>
        <dsp:cNvSpPr/>
      </dsp:nvSpPr>
      <dsp:spPr>
        <a:xfrm>
          <a:off x="334271" y="1396167"/>
          <a:ext cx="3039308" cy="94978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332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300" b="1" kern="1200">
              <a:solidFill>
                <a:schemeClr val="tx1">
                  <a:lumMod val="60000"/>
                  <a:lumOff val="40000"/>
                </a:schemeClr>
              </a:solidFill>
              <a:latin typeface="Century Gothic" panose="020B0502020202020204" pitchFamily="34" charset="0"/>
            </a:rPr>
            <a:t>Alteración del sentido del olfato. </a:t>
          </a:r>
          <a:endParaRPr lang="es-CO" sz="1300" b="1" kern="1200" dirty="0">
            <a:solidFill>
              <a:schemeClr val="tx1">
                <a:lumMod val="60000"/>
                <a:lumOff val="40000"/>
              </a:schemeClr>
            </a:solidFill>
            <a:latin typeface="Century Gothic" panose="020B0502020202020204" pitchFamily="34" charset="0"/>
          </a:endParaRPr>
        </a:p>
      </dsp:txBody>
      <dsp:txXfrm>
        <a:off x="334271" y="1396167"/>
        <a:ext cx="3039308" cy="949783"/>
      </dsp:txXfrm>
    </dsp:sp>
    <dsp:sp modelId="{BD042E33-EC54-4E5C-9F73-3BAD9F0D92D9}">
      <dsp:nvSpPr>
        <dsp:cNvPr id="0" name=""/>
        <dsp:cNvSpPr/>
      </dsp:nvSpPr>
      <dsp:spPr>
        <a:xfrm>
          <a:off x="207633" y="1258976"/>
          <a:ext cx="664848" cy="997273"/>
        </a:xfrm>
        <a:prstGeom prst="rect">
          <a:avLst/>
        </a:prstGeom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BCC9B2-7A5D-4DE1-AEBA-C87DF20701E9}">
      <dsp:nvSpPr>
        <dsp:cNvPr id="0" name=""/>
        <dsp:cNvSpPr/>
      </dsp:nvSpPr>
      <dsp:spPr>
        <a:xfrm>
          <a:off x="3649064" y="1396167"/>
          <a:ext cx="3039308" cy="94978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332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300" b="1" kern="1200" dirty="0">
              <a:solidFill>
                <a:schemeClr val="tx1">
                  <a:lumMod val="60000"/>
                  <a:lumOff val="40000"/>
                </a:schemeClr>
              </a:solidFill>
              <a:latin typeface="Century Gothic" panose="020B0502020202020204" pitchFamily="34" charset="0"/>
            </a:rPr>
            <a:t>Enfermedad periodontal (Enfermedad de las encías, gingivitis, periodontitis). </a:t>
          </a:r>
        </a:p>
      </dsp:txBody>
      <dsp:txXfrm>
        <a:off x="3649064" y="1396167"/>
        <a:ext cx="3039308" cy="949783"/>
      </dsp:txXfrm>
    </dsp:sp>
    <dsp:sp modelId="{DD9FDAD2-577F-461B-9929-B48EDF254816}">
      <dsp:nvSpPr>
        <dsp:cNvPr id="0" name=""/>
        <dsp:cNvSpPr/>
      </dsp:nvSpPr>
      <dsp:spPr>
        <a:xfrm>
          <a:off x="3522426" y="1258976"/>
          <a:ext cx="664848" cy="997273"/>
        </a:xfrm>
        <a:prstGeom prst="rect">
          <a:avLst/>
        </a:prstGeom>
        <a:blipFill rotWithShape="1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628BE1-3479-45AD-A95C-97F3AEAC333B}">
      <dsp:nvSpPr>
        <dsp:cNvPr id="0" name=""/>
        <dsp:cNvSpPr/>
      </dsp:nvSpPr>
      <dsp:spPr>
        <a:xfrm>
          <a:off x="6963857" y="1396167"/>
          <a:ext cx="3039308" cy="94978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332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300" b="1" kern="1200">
              <a:solidFill>
                <a:schemeClr val="tx1">
                  <a:lumMod val="60000"/>
                  <a:lumOff val="40000"/>
                </a:schemeClr>
              </a:solidFill>
              <a:latin typeface="Century Gothic" panose="020B0502020202020204" pitchFamily="34" charset="0"/>
            </a:rPr>
            <a:t>Cáncer de esófago, cáncer gástrico, del colon y del páncreas.</a:t>
          </a:r>
          <a:endParaRPr lang="es-CO" sz="1300" b="1" kern="1200" dirty="0">
            <a:solidFill>
              <a:schemeClr val="tx1">
                <a:lumMod val="60000"/>
                <a:lumOff val="40000"/>
              </a:schemeClr>
            </a:solidFill>
            <a:latin typeface="Century Gothic" panose="020B0502020202020204" pitchFamily="34" charset="0"/>
          </a:endParaRPr>
        </a:p>
      </dsp:txBody>
      <dsp:txXfrm>
        <a:off x="6963857" y="1396167"/>
        <a:ext cx="3039308" cy="949783"/>
      </dsp:txXfrm>
    </dsp:sp>
    <dsp:sp modelId="{700B3DC9-BC52-4D43-9F79-304D0BE99BBA}">
      <dsp:nvSpPr>
        <dsp:cNvPr id="0" name=""/>
        <dsp:cNvSpPr/>
      </dsp:nvSpPr>
      <dsp:spPr>
        <a:xfrm>
          <a:off x="6837219" y="1258976"/>
          <a:ext cx="664848" cy="997273"/>
        </a:xfrm>
        <a:prstGeom prst="rect">
          <a:avLst/>
        </a:prstGeom>
        <a:blipFill rotWithShape="1"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F7D7FF-B3A1-4721-BFFA-A951EB3F4930}">
      <dsp:nvSpPr>
        <dsp:cNvPr id="0" name=""/>
        <dsp:cNvSpPr/>
      </dsp:nvSpPr>
      <dsp:spPr>
        <a:xfrm>
          <a:off x="334271" y="2591839"/>
          <a:ext cx="3039308" cy="94978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332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300" b="1" kern="1200">
              <a:solidFill>
                <a:schemeClr val="tx1">
                  <a:lumMod val="60000"/>
                  <a:lumOff val="40000"/>
                </a:schemeClr>
              </a:solidFill>
              <a:latin typeface="Century Gothic" panose="020B0502020202020204" pitchFamily="34" charset="0"/>
            </a:rPr>
            <a:t>Úlcera péptica (esófago, estómago). </a:t>
          </a:r>
          <a:endParaRPr lang="es-CO" sz="1300" b="1" kern="1200" dirty="0">
            <a:solidFill>
              <a:schemeClr val="tx1">
                <a:lumMod val="60000"/>
                <a:lumOff val="40000"/>
              </a:schemeClr>
            </a:solidFill>
            <a:latin typeface="Century Gothic" panose="020B0502020202020204" pitchFamily="34" charset="0"/>
          </a:endParaRPr>
        </a:p>
      </dsp:txBody>
      <dsp:txXfrm>
        <a:off x="334271" y="2591839"/>
        <a:ext cx="3039308" cy="949783"/>
      </dsp:txXfrm>
    </dsp:sp>
    <dsp:sp modelId="{0F91F0DD-9EB7-450C-8333-FB5207C8BB6F}">
      <dsp:nvSpPr>
        <dsp:cNvPr id="0" name=""/>
        <dsp:cNvSpPr/>
      </dsp:nvSpPr>
      <dsp:spPr>
        <a:xfrm>
          <a:off x="207633" y="2454648"/>
          <a:ext cx="664848" cy="997273"/>
        </a:xfrm>
        <a:prstGeom prst="rect">
          <a:avLst/>
        </a:prstGeom>
        <a:blipFill rotWithShape="1"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61E552-8846-45E0-8BA9-0B25F144EAE8}">
      <dsp:nvSpPr>
        <dsp:cNvPr id="0" name=""/>
        <dsp:cNvSpPr/>
      </dsp:nvSpPr>
      <dsp:spPr>
        <a:xfrm>
          <a:off x="3649064" y="2591839"/>
          <a:ext cx="3039308" cy="94978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332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300" b="1" kern="1200">
              <a:solidFill>
                <a:schemeClr val="tx1">
                  <a:lumMod val="60000"/>
                  <a:lumOff val="40000"/>
                </a:schemeClr>
              </a:solidFill>
              <a:latin typeface="Century Gothic" panose="020B0502020202020204" pitchFamily="34" charset="0"/>
            </a:rPr>
            <a:t>Posible aumento del riesgo de cáncer de mama </a:t>
          </a:r>
          <a:endParaRPr lang="es-CO" sz="1300" b="1" kern="1200" dirty="0">
            <a:solidFill>
              <a:schemeClr val="tx1">
                <a:lumMod val="60000"/>
                <a:lumOff val="40000"/>
              </a:schemeClr>
            </a:solidFill>
            <a:latin typeface="Century Gothic" panose="020B0502020202020204" pitchFamily="34" charset="0"/>
          </a:endParaRPr>
        </a:p>
      </dsp:txBody>
      <dsp:txXfrm>
        <a:off x="3649064" y="2591839"/>
        <a:ext cx="3039308" cy="949783"/>
      </dsp:txXfrm>
    </dsp:sp>
    <dsp:sp modelId="{5BB832C0-6B88-4ED5-9841-51DE85F2328E}">
      <dsp:nvSpPr>
        <dsp:cNvPr id="0" name=""/>
        <dsp:cNvSpPr/>
      </dsp:nvSpPr>
      <dsp:spPr>
        <a:xfrm>
          <a:off x="3522426" y="2454648"/>
          <a:ext cx="664848" cy="997273"/>
        </a:xfrm>
        <a:prstGeom prst="rect">
          <a:avLst/>
        </a:prstGeom>
        <a:blipFill rotWithShape="1">
          <a:blip xmlns:r="http://schemas.openxmlformats.org/officeDocument/2006/relationships"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5D8922-1E2D-4BAC-BD26-F7EF3ECA7619}">
      <dsp:nvSpPr>
        <dsp:cNvPr id="0" name=""/>
        <dsp:cNvSpPr/>
      </dsp:nvSpPr>
      <dsp:spPr>
        <a:xfrm>
          <a:off x="6963857" y="2591839"/>
          <a:ext cx="3039308" cy="94978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332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300" b="1" kern="1200" dirty="0">
              <a:solidFill>
                <a:schemeClr val="tx1">
                  <a:lumMod val="60000"/>
                  <a:lumOff val="40000"/>
                </a:schemeClr>
              </a:solidFill>
              <a:latin typeface="Century Gothic" panose="020B0502020202020204" pitchFamily="34" charset="0"/>
            </a:rPr>
            <a:t>Alteraciones fertilidad masculina, impotencia, cáncer de próstata. </a:t>
          </a:r>
        </a:p>
      </dsp:txBody>
      <dsp:txXfrm>
        <a:off x="6963857" y="2591839"/>
        <a:ext cx="3039308" cy="949783"/>
      </dsp:txXfrm>
    </dsp:sp>
    <dsp:sp modelId="{807F56E6-8ADD-41C4-9199-A023DADB3E35}">
      <dsp:nvSpPr>
        <dsp:cNvPr id="0" name=""/>
        <dsp:cNvSpPr/>
      </dsp:nvSpPr>
      <dsp:spPr>
        <a:xfrm>
          <a:off x="6837219" y="2454648"/>
          <a:ext cx="664848" cy="997273"/>
        </a:xfrm>
        <a:prstGeom prst="rect">
          <a:avLst/>
        </a:prstGeom>
        <a:blipFill rotWithShape="1"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7F17C5-35FD-4148-BFDA-AED7893DE5CB}">
      <dsp:nvSpPr>
        <dsp:cNvPr id="0" name=""/>
        <dsp:cNvSpPr/>
      </dsp:nvSpPr>
      <dsp:spPr>
        <a:xfrm>
          <a:off x="334271" y="3787512"/>
          <a:ext cx="3039308" cy="94978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332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300" b="1" kern="1200">
              <a:solidFill>
                <a:schemeClr val="tx1">
                  <a:lumMod val="60000"/>
                  <a:lumOff val="40000"/>
                </a:schemeClr>
              </a:solidFill>
              <a:latin typeface="Century Gothic" panose="020B0502020202020204" pitchFamily="34" charset="0"/>
            </a:rPr>
            <a:t>Infarto agudo de miocardio, ateroesclerosis.</a:t>
          </a:r>
          <a:endParaRPr lang="es-CO" sz="1300" b="1" kern="1200" dirty="0">
            <a:solidFill>
              <a:schemeClr val="tx1">
                <a:lumMod val="60000"/>
                <a:lumOff val="40000"/>
              </a:schemeClr>
            </a:solidFill>
            <a:latin typeface="Century Gothic" panose="020B0502020202020204" pitchFamily="34" charset="0"/>
          </a:endParaRPr>
        </a:p>
      </dsp:txBody>
      <dsp:txXfrm>
        <a:off x="334271" y="3787512"/>
        <a:ext cx="3039308" cy="949783"/>
      </dsp:txXfrm>
    </dsp:sp>
    <dsp:sp modelId="{237B2ECE-CCF2-4DD7-B829-51952C21BAC4}">
      <dsp:nvSpPr>
        <dsp:cNvPr id="0" name=""/>
        <dsp:cNvSpPr/>
      </dsp:nvSpPr>
      <dsp:spPr>
        <a:xfrm>
          <a:off x="207633" y="3650321"/>
          <a:ext cx="664848" cy="997273"/>
        </a:xfrm>
        <a:prstGeom prst="rect">
          <a:avLst/>
        </a:prstGeom>
        <a:blipFill rotWithShape="1">
          <a:blip xmlns:r="http://schemas.openxmlformats.org/officeDocument/2006/relationships"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E9CB61-2893-4DB3-996E-4EACFC21C3CF}">
      <dsp:nvSpPr>
        <dsp:cNvPr id="0" name=""/>
        <dsp:cNvSpPr/>
      </dsp:nvSpPr>
      <dsp:spPr>
        <a:xfrm>
          <a:off x="3649064" y="3787512"/>
          <a:ext cx="3039308" cy="94978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332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300" b="1" kern="1200">
              <a:solidFill>
                <a:schemeClr val="tx1">
                  <a:lumMod val="60000"/>
                  <a:lumOff val="40000"/>
                </a:schemeClr>
              </a:solidFill>
              <a:latin typeface="Century Gothic" panose="020B0502020202020204" pitchFamily="34" charset="0"/>
            </a:rPr>
            <a:t>Enfermedad pulmonar obstructiva crónica (EPOC)</a:t>
          </a:r>
          <a:endParaRPr lang="es-CO" sz="1300" b="1" kern="1200" dirty="0">
            <a:solidFill>
              <a:schemeClr val="tx1">
                <a:lumMod val="60000"/>
                <a:lumOff val="40000"/>
              </a:schemeClr>
            </a:solidFill>
            <a:latin typeface="Century Gothic" panose="020B0502020202020204" pitchFamily="34" charset="0"/>
          </a:endParaRPr>
        </a:p>
      </dsp:txBody>
      <dsp:txXfrm>
        <a:off x="3649064" y="3787512"/>
        <a:ext cx="3039308" cy="949783"/>
      </dsp:txXfrm>
    </dsp:sp>
    <dsp:sp modelId="{2427DC23-6956-48C6-A799-CD2370365AE5}">
      <dsp:nvSpPr>
        <dsp:cNvPr id="0" name=""/>
        <dsp:cNvSpPr/>
      </dsp:nvSpPr>
      <dsp:spPr>
        <a:xfrm>
          <a:off x="3522426" y="3650321"/>
          <a:ext cx="664848" cy="997273"/>
        </a:xfrm>
        <a:prstGeom prst="rect">
          <a:avLst/>
        </a:prstGeom>
        <a:blipFill rotWithShape="1"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25B88D-86A5-4D63-9241-F1CE19966AA5}">
      <dsp:nvSpPr>
        <dsp:cNvPr id="0" name=""/>
        <dsp:cNvSpPr/>
      </dsp:nvSpPr>
      <dsp:spPr>
        <a:xfrm>
          <a:off x="6963857" y="3787512"/>
          <a:ext cx="3039308" cy="94978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332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300" b="1" kern="1200">
              <a:solidFill>
                <a:schemeClr val="tx1">
                  <a:lumMod val="60000"/>
                  <a:lumOff val="40000"/>
                </a:schemeClr>
              </a:solidFill>
              <a:latin typeface="Century Gothic" panose="020B0502020202020204" pitchFamily="34" charset="0"/>
            </a:rPr>
            <a:t>Cáncer de vejiga y riñón, cáncer de cuello uterino y de ovario</a:t>
          </a:r>
          <a:endParaRPr lang="es-CO" sz="1300" b="1" kern="1200" dirty="0">
            <a:solidFill>
              <a:schemeClr val="tx1">
                <a:lumMod val="60000"/>
                <a:lumOff val="40000"/>
              </a:schemeClr>
            </a:solidFill>
            <a:latin typeface="Century Gothic" panose="020B0502020202020204" pitchFamily="34" charset="0"/>
          </a:endParaRPr>
        </a:p>
      </dsp:txBody>
      <dsp:txXfrm>
        <a:off x="6963857" y="3787512"/>
        <a:ext cx="3039308" cy="949783"/>
      </dsp:txXfrm>
    </dsp:sp>
    <dsp:sp modelId="{41D0ED2D-629F-4F49-8C4C-C4FF50D83942}">
      <dsp:nvSpPr>
        <dsp:cNvPr id="0" name=""/>
        <dsp:cNvSpPr/>
      </dsp:nvSpPr>
      <dsp:spPr>
        <a:xfrm>
          <a:off x="6837219" y="3650321"/>
          <a:ext cx="664848" cy="997273"/>
        </a:xfrm>
        <a:prstGeom prst="rect">
          <a:avLst/>
        </a:prstGeom>
        <a:blipFill rotWithShape="1">
          <a:blip xmlns:r="http://schemas.openxmlformats.org/officeDocument/2006/relationships"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6193F8-81DA-48BC-9CED-97F21830BBC3}">
      <dsp:nvSpPr>
        <dsp:cNvPr id="0" name=""/>
        <dsp:cNvSpPr/>
      </dsp:nvSpPr>
      <dsp:spPr>
        <a:xfrm>
          <a:off x="120" y="0"/>
          <a:ext cx="1608794" cy="398182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latin typeface="Century Gothic" panose="020B0502020202020204" pitchFamily="34" charset="0"/>
            </a:rPr>
            <a:t>Salud Física </a:t>
          </a:r>
          <a:endParaRPr lang="es-CO" sz="2400" b="1" kern="1200" dirty="0">
            <a:latin typeface="Century Gothic" panose="020B0502020202020204" pitchFamily="34" charset="0"/>
          </a:endParaRPr>
        </a:p>
      </dsp:txBody>
      <dsp:txXfrm>
        <a:off x="120" y="1592730"/>
        <a:ext cx="1608794" cy="1592730"/>
      </dsp:txXfrm>
    </dsp:sp>
    <dsp:sp modelId="{9785C6FD-557B-4097-81CB-B913B7DF7ADA}">
      <dsp:nvSpPr>
        <dsp:cNvPr id="0" name=""/>
        <dsp:cNvSpPr/>
      </dsp:nvSpPr>
      <dsp:spPr>
        <a:xfrm>
          <a:off x="141544" y="238909"/>
          <a:ext cx="1325947" cy="1325947"/>
        </a:xfrm>
        <a:prstGeom prst="ellips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706ED8-8B91-4EED-9EAC-706E6A996C49}">
      <dsp:nvSpPr>
        <dsp:cNvPr id="0" name=""/>
        <dsp:cNvSpPr/>
      </dsp:nvSpPr>
      <dsp:spPr>
        <a:xfrm>
          <a:off x="1657178" y="0"/>
          <a:ext cx="1608794" cy="398182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latin typeface="Century Gothic" panose="020B0502020202020204" pitchFamily="34" charset="0"/>
            </a:rPr>
            <a:t>Salud Mental </a:t>
          </a:r>
          <a:endParaRPr lang="es-CO" sz="2400" b="1" kern="1200" dirty="0">
            <a:latin typeface="Century Gothic" panose="020B0502020202020204" pitchFamily="34" charset="0"/>
          </a:endParaRPr>
        </a:p>
      </dsp:txBody>
      <dsp:txXfrm>
        <a:off x="1657178" y="1592730"/>
        <a:ext cx="1608794" cy="1592730"/>
      </dsp:txXfrm>
    </dsp:sp>
    <dsp:sp modelId="{4611443C-6F2F-4F34-A11C-8F689BE42E62}">
      <dsp:nvSpPr>
        <dsp:cNvPr id="0" name=""/>
        <dsp:cNvSpPr/>
      </dsp:nvSpPr>
      <dsp:spPr>
        <a:xfrm>
          <a:off x="1798602" y="238909"/>
          <a:ext cx="1325947" cy="1325947"/>
        </a:xfrm>
        <a:prstGeom prst="ellipse">
          <a:avLst/>
        </a:prstGeom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3D40A5-EE27-421D-AF1D-B4B6FC059B61}">
      <dsp:nvSpPr>
        <dsp:cNvPr id="0" name=""/>
        <dsp:cNvSpPr/>
      </dsp:nvSpPr>
      <dsp:spPr>
        <a:xfrm>
          <a:off x="3314237" y="0"/>
          <a:ext cx="1608794" cy="398182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latin typeface="Century Gothic" panose="020B0502020202020204" pitchFamily="34" charset="0"/>
            </a:rPr>
            <a:t>Vida Sexual </a:t>
          </a:r>
          <a:endParaRPr lang="es-CO" sz="2400" b="1" kern="1200" dirty="0">
            <a:latin typeface="Century Gothic" panose="020B0502020202020204" pitchFamily="34" charset="0"/>
          </a:endParaRPr>
        </a:p>
      </dsp:txBody>
      <dsp:txXfrm>
        <a:off x="3314237" y="1592730"/>
        <a:ext cx="1608794" cy="1592730"/>
      </dsp:txXfrm>
    </dsp:sp>
    <dsp:sp modelId="{206483EB-6751-4D93-9528-B711768C54BA}">
      <dsp:nvSpPr>
        <dsp:cNvPr id="0" name=""/>
        <dsp:cNvSpPr/>
      </dsp:nvSpPr>
      <dsp:spPr>
        <a:xfrm>
          <a:off x="3455660" y="238909"/>
          <a:ext cx="1325947" cy="1325947"/>
        </a:xfrm>
        <a:prstGeom prst="ellipse">
          <a:avLst/>
        </a:prstGeom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4C1089-4C28-4647-8675-CEA8F8085BF5}">
      <dsp:nvSpPr>
        <dsp:cNvPr id="0" name=""/>
        <dsp:cNvSpPr/>
      </dsp:nvSpPr>
      <dsp:spPr>
        <a:xfrm>
          <a:off x="4971295" y="0"/>
          <a:ext cx="1608794" cy="398182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latin typeface="Century Gothic" panose="020B0502020202020204" pitchFamily="34" charset="0"/>
            </a:rPr>
            <a:t>Entorno Social</a:t>
          </a:r>
          <a:endParaRPr lang="es-CO" sz="2400" b="1" kern="1200" dirty="0">
            <a:latin typeface="Century Gothic" panose="020B0502020202020204" pitchFamily="34" charset="0"/>
          </a:endParaRPr>
        </a:p>
      </dsp:txBody>
      <dsp:txXfrm>
        <a:off x="4971295" y="1592730"/>
        <a:ext cx="1608794" cy="1592730"/>
      </dsp:txXfrm>
    </dsp:sp>
    <dsp:sp modelId="{52DA195C-76DF-4CE2-9412-B2F2ABB1024F}">
      <dsp:nvSpPr>
        <dsp:cNvPr id="0" name=""/>
        <dsp:cNvSpPr/>
      </dsp:nvSpPr>
      <dsp:spPr>
        <a:xfrm>
          <a:off x="5112718" y="238909"/>
          <a:ext cx="1325947" cy="1325947"/>
        </a:xfrm>
        <a:prstGeom prst="ellipse">
          <a:avLst/>
        </a:prstGeom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18A8AF-429F-4726-93B0-DDD125DB7095}">
      <dsp:nvSpPr>
        <dsp:cNvPr id="0" name=""/>
        <dsp:cNvSpPr/>
      </dsp:nvSpPr>
      <dsp:spPr>
        <a:xfrm>
          <a:off x="6628353" y="0"/>
          <a:ext cx="1608794" cy="398182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latin typeface="Century Gothic" panose="020B0502020202020204" pitchFamily="34" charset="0"/>
            </a:rPr>
            <a:t>Trabajo </a:t>
          </a:r>
          <a:endParaRPr lang="es-CO" sz="2400" b="1" kern="1200" dirty="0">
            <a:latin typeface="Century Gothic" panose="020B0502020202020204" pitchFamily="34" charset="0"/>
          </a:endParaRPr>
        </a:p>
      </dsp:txBody>
      <dsp:txXfrm>
        <a:off x="6628353" y="1592730"/>
        <a:ext cx="1608794" cy="1592730"/>
      </dsp:txXfrm>
    </dsp:sp>
    <dsp:sp modelId="{88472988-C012-4EDD-975D-F5D7B2946922}">
      <dsp:nvSpPr>
        <dsp:cNvPr id="0" name=""/>
        <dsp:cNvSpPr/>
      </dsp:nvSpPr>
      <dsp:spPr>
        <a:xfrm>
          <a:off x="6769776" y="238909"/>
          <a:ext cx="1325947" cy="1325947"/>
        </a:xfrm>
        <a:prstGeom prst="ellipse">
          <a:avLst/>
        </a:prstGeom>
        <a:blipFill rotWithShape="1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2DE341-2303-4EFC-A0B7-A6C0614DE2D5}">
      <dsp:nvSpPr>
        <dsp:cNvPr id="0" name=""/>
        <dsp:cNvSpPr/>
      </dsp:nvSpPr>
      <dsp:spPr>
        <a:xfrm>
          <a:off x="8285411" y="0"/>
          <a:ext cx="1608794" cy="398182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latin typeface="Century Gothic" panose="020B0502020202020204" pitchFamily="34" charset="0"/>
            </a:rPr>
            <a:t>Finanzas</a:t>
          </a:r>
          <a:endParaRPr lang="es-CO" sz="2400" b="1" kern="1200" dirty="0">
            <a:latin typeface="Century Gothic" panose="020B0502020202020204" pitchFamily="34" charset="0"/>
          </a:endParaRPr>
        </a:p>
      </dsp:txBody>
      <dsp:txXfrm>
        <a:off x="8285411" y="1592730"/>
        <a:ext cx="1608794" cy="1592730"/>
      </dsp:txXfrm>
    </dsp:sp>
    <dsp:sp modelId="{7A45ED48-F2F5-4866-B478-4BBB0AEF882F}">
      <dsp:nvSpPr>
        <dsp:cNvPr id="0" name=""/>
        <dsp:cNvSpPr/>
      </dsp:nvSpPr>
      <dsp:spPr>
        <a:xfrm>
          <a:off x="8426835" y="238909"/>
          <a:ext cx="1325947" cy="1325947"/>
        </a:xfrm>
        <a:prstGeom prst="ellipse">
          <a:avLst/>
        </a:prstGeom>
        <a:blipFill rotWithShape="1"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5398A9-FB27-4781-8273-D15B4A846709}">
      <dsp:nvSpPr>
        <dsp:cNvPr id="0" name=""/>
        <dsp:cNvSpPr/>
      </dsp:nvSpPr>
      <dsp:spPr>
        <a:xfrm>
          <a:off x="395773" y="3185460"/>
          <a:ext cx="9102780" cy="597273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53678-077D-4CF7-9059-0485000D9F87}">
      <dsp:nvSpPr>
        <dsp:cNvPr id="0" name=""/>
        <dsp:cNvSpPr/>
      </dsp:nvSpPr>
      <dsp:spPr>
        <a:xfrm rot="5400000">
          <a:off x="310801" y="2515926"/>
          <a:ext cx="918109" cy="1527713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F3B2DB-8028-42BD-BC3F-A79EA092819A}">
      <dsp:nvSpPr>
        <dsp:cNvPr id="0" name=""/>
        <dsp:cNvSpPr/>
      </dsp:nvSpPr>
      <dsp:spPr>
        <a:xfrm>
          <a:off x="157546" y="2972383"/>
          <a:ext cx="1379228" cy="12089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7AD400"/>
            </a:buClr>
            <a:buFont typeface="+mj-lt"/>
            <a:buNone/>
          </a:pPr>
          <a:r>
            <a:rPr lang="es-CO" altLang="es-ES" sz="1100" b="1" kern="1200" dirty="0">
              <a:latin typeface="Century Gothic" panose="020B0502020202020204" pitchFamily="34" charset="0"/>
            </a:rPr>
            <a:t>Solicite cita con médico general en el centro de salud donde siempre consulta.</a:t>
          </a:r>
          <a:endParaRPr lang="es-CO" sz="1100" b="1" kern="1200" dirty="0">
            <a:latin typeface="Century Gothic" panose="020B0502020202020204" pitchFamily="34" charset="0"/>
          </a:endParaRPr>
        </a:p>
      </dsp:txBody>
      <dsp:txXfrm>
        <a:off x="157546" y="2972383"/>
        <a:ext cx="1379228" cy="1208974"/>
      </dsp:txXfrm>
    </dsp:sp>
    <dsp:sp modelId="{F879C6F4-9C9B-4AFB-A617-760474BB8DF9}">
      <dsp:nvSpPr>
        <dsp:cNvPr id="0" name=""/>
        <dsp:cNvSpPr/>
      </dsp:nvSpPr>
      <dsp:spPr>
        <a:xfrm>
          <a:off x="1276542" y="2403454"/>
          <a:ext cx="260231" cy="260231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CA04B5-8E55-4CA9-859D-C6FD710ECA62}">
      <dsp:nvSpPr>
        <dsp:cNvPr id="0" name=""/>
        <dsp:cNvSpPr/>
      </dsp:nvSpPr>
      <dsp:spPr>
        <a:xfrm rot="5400000">
          <a:off x="1999246" y="2098119"/>
          <a:ext cx="918109" cy="1527713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6E349F-F108-4E1F-93D2-C471E2400145}">
      <dsp:nvSpPr>
        <dsp:cNvPr id="0" name=""/>
        <dsp:cNvSpPr/>
      </dsp:nvSpPr>
      <dsp:spPr>
        <a:xfrm>
          <a:off x="1845991" y="2554576"/>
          <a:ext cx="1379228" cy="12089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altLang="es-ES" sz="1100" b="1" kern="1200" dirty="0">
              <a:latin typeface="Century Gothic" panose="020B0502020202020204" pitchFamily="34" charset="0"/>
            </a:rPr>
            <a:t>El motivo de consulta es por consumo de sustancias psicoactivas.</a:t>
          </a:r>
        </a:p>
      </dsp:txBody>
      <dsp:txXfrm>
        <a:off x="1845991" y="2554576"/>
        <a:ext cx="1379228" cy="1208974"/>
      </dsp:txXfrm>
    </dsp:sp>
    <dsp:sp modelId="{6A88889C-494C-4CBF-BD8B-257FB2D577CF}">
      <dsp:nvSpPr>
        <dsp:cNvPr id="0" name=""/>
        <dsp:cNvSpPr/>
      </dsp:nvSpPr>
      <dsp:spPr>
        <a:xfrm>
          <a:off x="2964987" y="1985647"/>
          <a:ext cx="260231" cy="260231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65A501-EC93-4B5E-B4BA-D2BDE638F036}">
      <dsp:nvSpPr>
        <dsp:cNvPr id="0" name=""/>
        <dsp:cNvSpPr/>
      </dsp:nvSpPr>
      <dsp:spPr>
        <a:xfrm rot="5400000">
          <a:off x="3687691" y="1680311"/>
          <a:ext cx="918109" cy="1527713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0C2A06-ABF8-4D14-9E67-433A2B4681FF}">
      <dsp:nvSpPr>
        <dsp:cNvPr id="0" name=""/>
        <dsp:cNvSpPr/>
      </dsp:nvSpPr>
      <dsp:spPr>
        <a:xfrm>
          <a:off x="3534436" y="2136769"/>
          <a:ext cx="1379228" cy="12089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altLang="es-ES" sz="1100" b="1" kern="1200" dirty="0">
              <a:latin typeface="Century Gothic" panose="020B0502020202020204" pitchFamily="34" charset="0"/>
            </a:rPr>
            <a:t>Llevar a la EPS la solicitud médica de servicios que le entregó el médico general.</a:t>
          </a:r>
        </a:p>
      </dsp:txBody>
      <dsp:txXfrm>
        <a:off x="3534436" y="2136769"/>
        <a:ext cx="1379228" cy="1208974"/>
      </dsp:txXfrm>
    </dsp:sp>
    <dsp:sp modelId="{CB8E888F-91CD-4387-BFE9-E6D734AF30F1}">
      <dsp:nvSpPr>
        <dsp:cNvPr id="0" name=""/>
        <dsp:cNvSpPr/>
      </dsp:nvSpPr>
      <dsp:spPr>
        <a:xfrm>
          <a:off x="4653432" y="1567840"/>
          <a:ext cx="260231" cy="260231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3499B1-CE2B-4A19-8BFA-36F4169A7D1E}">
      <dsp:nvSpPr>
        <dsp:cNvPr id="0" name=""/>
        <dsp:cNvSpPr/>
      </dsp:nvSpPr>
      <dsp:spPr>
        <a:xfrm rot="5400000">
          <a:off x="5376136" y="1262504"/>
          <a:ext cx="918109" cy="1527713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DA5F61-76CA-4B93-BA25-2AF77829D37E}">
      <dsp:nvSpPr>
        <dsp:cNvPr id="0" name=""/>
        <dsp:cNvSpPr/>
      </dsp:nvSpPr>
      <dsp:spPr>
        <a:xfrm>
          <a:off x="5222881" y="1718961"/>
          <a:ext cx="1379228" cy="12089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altLang="es-ES" sz="1100" b="1" kern="1200" dirty="0">
              <a:latin typeface="Century Gothic" panose="020B0502020202020204" pitchFamily="34" charset="0"/>
            </a:rPr>
            <a:t>El médico General remite a médico psiquiatra, especialista en adicciones o toxicólogo.</a:t>
          </a:r>
        </a:p>
      </dsp:txBody>
      <dsp:txXfrm>
        <a:off x="5222881" y="1718961"/>
        <a:ext cx="1379228" cy="1208974"/>
      </dsp:txXfrm>
    </dsp:sp>
    <dsp:sp modelId="{729126C1-82A5-4F9F-BEF9-47B0A55862C9}">
      <dsp:nvSpPr>
        <dsp:cNvPr id="0" name=""/>
        <dsp:cNvSpPr/>
      </dsp:nvSpPr>
      <dsp:spPr>
        <a:xfrm>
          <a:off x="6341877" y="1150032"/>
          <a:ext cx="260231" cy="260231"/>
        </a:xfrm>
        <a:prstGeom prst="triangle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0E702F-EEF8-43C2-9CE6-ABE52030A368}">
      <dsp:nvSpPr>
        <dsp:cNvPr id="0" name=""/>
        <dsp:cNvSpPr/>
      </dsp:nvSpPr>
      <dsp:spPr>
        <a:xfrm rot="5400000">
          <a:off x="7064581" y="844697"/>
          <a:ext cx="918109" cy="152771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7B71A6-2082-4FEA-8A63-A9DA13E80264}">
      <dsp:nvSpPr>
        <dsp:cNvPr id="0" name=""/>
        <dsp:cNvSpPr/>
      </dsp:nvSpPr>
      <dsp:spPr>
        <a:xfrm>
          <a:off x="6911326" y="1301154"/>
          <a:ext cx="1379228" cy="12089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altLang="es-ES" sz="1100" b="1" kern="1200" dirty="0">
              <a:latin typeface="Century Gothic" panose="020B0502020202020204" pitchFamily="34" charset="0"/>
            </a:rPr>
            <a:t>La EPS le entrega la autorización de servicios para llevarla a la IPS donde le asignan la cita con el especialista. </a:t>
          </a:r>
        </a:p>
      </dsp:txBody>
      <dsp:txXfrm>
        <a:off x="6911326" y="1301154"/>
        <a:ext cx="1379228" cy="1208974"/>
      </dsp:txXfrm>
    </dsp:sp>
    <dsp:sp modelId="{7C44D4F6-4240-4809-B625-44C245081559}">
      <dsp:nvSpPr>
        <dsp:cNvPr id="0" name=""/>
        <dsp:cNvSpPr/>
      </dsp:nvSpPr>
      <dsp:spPr>
        <a:xfrm>
          <a:off x="8030322" y="732225"/>
          <a:ext cx="260231" cy="260231"/>
        </a:xfrm>
        <a:prstGeom prst="triangle">
          <a:avLst>
            <a:gd name="adj" fmla="val 1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E404BB-0FF6-4800-9335-B5B2FB48214B}">
      <dsp:nvSpPr>
        <dsp:cNvPr id="0" name=""/>
        <dsp:cNvSpPr/>
      </dsp:nvSpPr>
      <dsp:spPr>
        <a:xfrm rot="5400000">
          <a:off x="8753026" y="426889"/>
          <a:ext cx="918109" cy="1527713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052EE7-B5C9-4F18-805D-94C97A9D35F4}">
      <dsp:nvSpPr>
        <dsp:cNvPr id="0" name=""/>
        <dsp:cNvSpPr/>
      </dsp:nvSpPr>
      <dsp:spPr>
        <a:xfrm>
          <a:off x="8599771" y="883347"/>
          <a:ext cx="1379228" cy="12089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altLang="es-ES" sz="1100" b="1" kern="1200" dirty="0">
              <a:latin typeface="Century Gothic" panose="020B0502020202020204" pitchFamily="34" charset="0"/>
            </a:rPr>
            <a:t>El especialista determina el tratamiento a seguir y le entrega la remisión para ser llevada a la EPS </a:t>
          </a:r>
        </a:p>
      </dsp:txBody>
      <dsp:txXfrm>
        <a:off x="8599771" y="883347"/>
        <a:ext cx="1379228" cy="1208974"/>
      </dsp:txXfrm>
    </dsp:sp>
    <dsp:sp modelId="{E0346B5E-D791-4993-8BDC-1B7AC186A670}">
      <dsp:nvSpPr>
        <dsp:cNvPr id="0" name=""/>
        <dsp:cNvSpPr/>
      </dsp:nvSpPr>
      <dsp:spPr>
        <a:xfrm>
          <a:off x="9718767" y="314417"/>
          <a:ext cx="260231" cy="260231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9E0F32-0858-499B-861C-DA0E32A179E9}">
      <dsp:nvSpPr>
        <dsp:cNvPr id="0" name=""/>
        <dsp:cNvSpPr/>
      </dsp:nvSpPr>
      <dsp:spPr>
        <a:xfrm rot="5400000">
          <a:off x="10441471" y="9082"/>
          <a:ext cx="918109" cy="1527713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0DB91A-F96A-4C04-9CC1-916AF9546DA2}">
      <dsp:nvSpPr>
        <dsp:cNvPr id="0" name=""/>
        <dsp:cNvSpPr/>
      </dsp:nvSpPr>
      <dsp:spPr>
        <a:xfrm>
          <a:off x="10288216" y="465539"/>
          <a:ext cx="1379228" cy="12089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altLang="es-ES" sz="1100" b="1" kern="1200" dirty="0">
              <a:latin typeface="Century Gothic" panose="020B0502020202020204" pitchFamily="34" charset="0"/>
            </a:rPr>
            <a:t>La EPS entrega la autorización de servicios para llevarla a la IPS donde asignaran la cita con especialista</a:t>
          </a:r>
          <a:endParaRPr lang="es-CO" sz="1100" b="1" kern="1200" dirty="0">
            <a:latin typeface="Century Gothic" panose="020B0502020202020204" pitchFamily="34" charset="0"/>
          </a:endParaRPr>
        </a:p>
      </dsp:txBody>
      <dsp:txXfrm>
        <a:off x="10288216" y="465539"/>
        <a:ext cx="1379228" cy="12089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FE4D98-D3C9-434E-93D7-E8C804D432E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82342" y="4757737"/>
            <a:ext cx="6270849" cy="1717707"/>
          </a:xfrm>
        </p:spPr>
        <p:txBody>
          <a:bodyPr anchor="b">
            <a:normAutofit/>
          </a:bodyPr>
          <a:lstStyle>
            <a:lvl1pPr algn="ctr">
              <a:defRPr sz="2800" b="1">
                <a:solidFill>
                  <a:srgbClr val="44A82C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81489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CB7A6E-D683-443E-BE4E-FC9EBFC606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9337" y="1462407"/>
            <a:ext cx="5130990" cy="2462050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993C8D-0B72-4ACF-9F45-DB2B99B7F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39337" y="4072547"/>
            <a:ext cx="4945225" cy="150018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Editar los estilos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6DDA732-CE87-4E87-88B0-B095F353CA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166" y="120876"/>
            <a:ext cx="2238161" cy="112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67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4BEB466-942F-4B28-892D-0D6F99ED1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451" y="1193470"/>
            <a:ext cx="10863349" cy="4722236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 sz="200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defRPr>
            </a:lvl2pPr>
            <a:lvl3pPr>
              <a:defRPr sz="180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defRPr>
            </a:lvl3pPr>
            <a:lvl4pPr>
              <a:defRPr sz="160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defRPr>
            </a:lvl4pPr>
            <a:lvl5pPr>
              <a:defRPr sz="140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BF9727E-C646-46D5-A290-1F8C96BDF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450" y="402448"/>
            <a:ext cx="10863349" cy="549275"/>
          </a:xfrm>
        </p:spPr>
        <p:txBody>
          <a:bodyPr>
            <a:noAutofit/>
          </a:bodyPr>
          <a:lstStyle>
            <a:lvl1pPr>
              <a:defRPr sz="2800" b="1">
                <a:solidFill>
                  <a:srgbClr val="005D2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99653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44D94A-C16E-4847-81B8-735B143DF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0450" y="1205433"/>
            <a:ext cx="5489171" cy="4952771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80ECB6D-E76C-41B9-A140-4D57996CB8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0210" y="1205433"/>
            <a:ext cx="5489171" cy="4952771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E8118751-86EE-43D3-A2DA-8CD40BF82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449" y="365125"/>
            <a:ext cx="11188931" cy="549275"/>
          </a:xfrm>
        </p:spPr>
        <p:txBody>
          <a:bodyPr>
            <a:noAutofit/>
          </a:bodyPr>
          <a:lstStyle>
            <a:lvl1pPr>
              <a:defRPr sz="2800" b="1">
                <a:solidFill>
                  <a:srgbClr val="005D2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39472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EC2A2DE-F8AC-4A20-BCD9-1314B180C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E2FD614-3224-441F-9156-B80F10B39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08326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2">
              <a:lumMod val="75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75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75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75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75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75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1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20.sv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74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5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7C199-83AA-4773-A6E2-FE12BC2E48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42847" y="5491080"/>
            <a:ext cx="5549153" cy="1015068"/>
          </a:xfrm>
        </p:spPr>
        <p:txBody>
          <a:bodyPr>
            <a:noAutofit/>
          </a:bodyPr>
          <a:lstStyle/>
          <a:p>
            <a:pPr rtl="0"/>
            <a:r>
              <a:rPr lang="es-ES" sz="2500" dirty="0"/>
              <a:t>PREVENCIÓN PARA EL CONSUMO DE ALCOHOL, TABACO Y OTRAS SUSTANCIAS PSICOACTIVAS </a:t>
            </a:r>
          </a:p>
        </p:txBody>
      </p:sp>
      <p:pic>
        <p:nvPicPr>
          <p:cNvPr id="6" name="Imagen 5" descr="Texto&#10;&#10;Descripción generada automáticamente con confianza media">
            <a:extLst>
              <a:ext uri="{FF2B5EF4-FFF2-40B4-BE49-F238E27FC236}">
                <a16:creationId xmlns:a16="http://schemas.microsoft.com/office/drawing/2014/main" id="{00000000-0008-0000-0000-00001B00000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659" y="3052483"/>
            <a:ext cx="3932162" cy="133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89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36A2D7-DEE6-23E6-A525-F9B10064C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1836" y="2769228"/>
            <a:ext cx="5130990" cy="2462050"/>
          </a:xfrm>
        </p:spPr>
        <p:txBody>
          <a:bodyPr>
            <a:normAutofit/>
          </a:bodyPr>
          <a:lstStyle/>
          <a:p>
            <a:r>
              <a:rPr lang="es-ES" sz="3600" dirty="0"/>
              <a:t>SENSIBILIZACIÓN Y RECOMENDACIONES DE AUTOCUIDADO</a:t>
            </a:r>
            <a:endParaRPr lang="es-CO" sz="36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B938974-7372-3057-741A-56FD55801D26}"/>
              </a:ext>
            </a:extLst>
          </p:cNvPr>
          <p:cNvSpPr txBox="1"/>
          <p:nvPr/>
        </p:nvSpPr>
        <p:spPr>
          <a:xfrm>
            <a:off x="4686198" y="2676814"/>
            <a:ext cx="14098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02</a:t>
            </a:r>
            <a:endParaRPr lang="es-CO" sz="8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034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AFE1339-C183-4967-8CB8-19963C726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405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7228A8D-0A65-445B-9068-A395729368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9445288"/>
              </p:ext>
            </p:extLst>
          </p:nvPr>
        </p:nvGraphicFramePr>
        <p:xfrm>
          <a:off x="6223452" y="1539874"/>
          <a:ext cx="5802701" cy="36315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Marcador de contenido 5">
            <a:extLst>
              <a:ext uri="{FF2B5EF4-FFF2-40B4-BE49-F238E27FC236}">
                <a16:creationId xmlns:a16="http://schemas.microsoft.com/office/drawing/2014/main" id="{ACB9EEAF-4C90-4CB3-84F6-50BFCD2C25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866" y="1539875"/>
            <a:ext cx="4995259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s-MX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Todos los productos de tabaco son perjudiciales. </a:t>
            </a:r>
          </a:p>
          <a:p>
            <a:pPr marL="0" indent="0" algn="ctr">
              <a:buNone/>
            </a:pPr>
            <a:endParaRPr lang="es-MX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endParaRPr lang="es-MX" sz="10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r>
              <a:rPr lang="es-MX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El humo del tabaco contiene más de:</a:t>
            </a:r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Marcador de contenido 7" descr="Smoking contorno">
            <a:extLst>
              <a:ext uri="{FF2B5EF4-FFF2-40B4-BE49-F238E27FC236}">
                <a16:creationId xmlns:a16="http://schemas.microsoft.com/office/drawing/2014/main" id="{59894943-D435-4C57-979B-7F5DEDA4B1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75099" y="3471376"/>
            <a:ext cx="2493168" cy="2493168"/>
          </a:xfr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42904035-8043-41C8-86FB-C88C628C9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02" y="365125"/>
            <a:ext cx="11188931" cy="549275"/>
          </a:xfr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buFont typeface="Arial" panose="020B0604020202020204" pitchFamily="34" charset="0"/>
            </a:pPr>
            <a:r>
              <a:rPr lang="es-ES" dirty="0"/>
              <a:t>¿Cuáles son los Efectos a la Salud por el Consumo del Tabaco y Cigarrillo?</a:t>
            </a:r>
          </a:p>
        </p:txBody>
      </p:sp>
      <p:pic>
        <p:nvPicPr>
          <p:cNvPr id="6" name="Gráfico 5" descr="No smoking con relleno sólido">
            <a:extLst>
              <a:ext uri="{FF2B5EF4-FFF2-40B4-BE49-F238E27FC236}">
                <a16:creationId xmlns:a16="http://schemas.microsoft.com/office/drawing/2014/main" id="{D6A4DA91-2B5B-42C0-8686-53D83290DF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62997" y="914400"/>
            <a:ext cx="1716088" cy="171608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B887CD8-084B-4DC3-83AC-B792DA6E863A}"/>
              </a:ext>
            </a:extLst>
          </p:cNvPr>
          <p:cNvSpPr txBox="1"/>
          <p:nvPr/>
        </p:nvSpPr>
        <p:spPr>
          <a:xfrm>
            <a:off x="4387473" y="4808069"/>
            <a:ext cx="3619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Algunas sustancias son volátiles y no producen daño, pero otras permanecen en el organismo prácticamente toda la vida</a:t>
            </a:r>
          </a:p>
        </p:txBody>
      </p:sp>
      <p:sp>
        <p:nvSpPr>
          <p:cNvPr id="8" name="Abrir llave 7">
            <a:extLst>
              <a:ext uri="{FF2B5EF4-FFF2-40B4-BE49-F238E27FC236}">
                <a16:creationId xmlns:a16="http://schemas.microsoft.com/office/drawing/2014/main" id="{C8EBCF72-7999-457F-985D-5E670BC9F8DE}"/>
              </a:ext>
            </a:extLst>
          </p:cNvPr>
          <p:cNvSpPr/>
          <p:nvPr/>
        </p:nvSpPr>
        <p:spPr>
          <a:xfrm>
            <a:off x="5476384" y="1724628"/>
            <a:ext cx="465271" cy="299333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70941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BFACF7A-C690-45F6-A72E-9A46BA378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02" y="365125"/>
            <a:ext cx="11188931" cy="549275"/>
          </a:xfr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buFont typeface="Arial" panose="020B0604020202020204" pitchFamily="34" charset="0"/>
            </a:pPr>
            <a:r>
              <a:rPr lang="es-ES" dirty="0"/>
              <a:t>¿Cuáles son los Efectos a la Salud por el Consumo del Tabaco y Cigarrillo?</a:t>
            </a:r>
          </a:p>
        </p:txBody>
      </p:sp>
      <p:pic>
        <p:nvPicPr>
          <p:cNvPr id="2050" name="Picture 2" descr="Search: señalamiento libre del humo de tabaco Logo PNG Vectors Free Download">
            <a:extLst>
              <a:ext uri="{FF2B5EF4-FFF2-40B4-BE49-F238E27FC236}">
                <a16:creationId xmlns:a16="http://schemas.microsoft.com/office/drawing/2014/main" id="{3E459EAF-62CD-4DD9-92B3-78947D7016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6" r="12435"/>
          <a:stretch/>
        </p:blipFill>
        <p:spPr bwMode="auto">
          <a:xfrm>
            <a:off x="1116106" y="1525403"/>
            <a:ext cx="3160058" cy="421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1E70CE9-9381-45C9-A363-AE5ABA702F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53" t="10509" r="25858" b="14151"/>
          <a:stretch/>
        </p:blipFill>
        <p:spPr>
          <a:xfrm>
            <a:off x="4323838" y="914400"/>
            <a:ext cx="7342095" cy="538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61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ED06AC-410D-4CBF-A53F-8B8E1910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38" y="365125"/>
            <a:ext cx="11188700" cy="549275"/>
          </a:xfr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buFont typeface="Arial" panose="020B0604020202020204" pitchFamily="34" charset="0"/>
            </a:pPr>
            <a:r>
              <a:rPr lang="es-ES" dirty="0"/>
              <a:t>¿Cuáles son los Efectos a la Salud por el Consumo del Tabaco y Cigarrillo?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6AA9E85F-33C2-4494-B35B-98DD06874E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7928467"/>
              </p:ext>
            </p:extLst>
          </p:nvPr>
        </p:nvGraphicFramePr>
        <p:xfrm>
          <a:off x="787401" y="1168400"/>
          <a:ext cx="102108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12219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4BB431-F186-411C-945B-A566CF23A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38" y="874074"/>
            <a:ext cx="11188700" cy="549275"/>
          </a:xfr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buFont typeface="Arial" panose="020B0604020202020204" pitchFamily="34" charset="0"/>
            </a:pPr>
            <a:r>
              <a:rPr lang="es-ES" dirty="0"/>
              <a:t>¿Cuáles son los Efectos a la Salud por el Consumo del Tabaco y Cigarrillo?</a:t>
            </a:r>
            <a:br>
              <a:rPr lang="es-ES" dirty="0"/>
            </a:br>
            <a:r>
              <a:rPr lang="es-ES" dirty="0"/>
              <a:t>(Fumadores Pasivos)</a:t>
            </a:r>
          </a:p>
        </p:txBody>
      </p:sp>
      <p:sp>
        <p:nvSpPr>
          <p:cNvPr id="3" name="Marcador de contenido 5">
            <a:extLst>
              <a:ext uri="{FF2B5EF4-FFF2-40B4-BE49-F238E27FC236}">
                <a16:creationId xmlns:a16="http://schemas.microsoft.com/office/drawing/2014/main" id="{75D614C9-B499-4832-BB08-604A29606A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7203" y="2061917"/>
            <a:ext cx="5657685" cy="4037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Cáncer de pulmón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Cáncer de mama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Enfermedad coronaria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Accidente cerebrovascular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Enfermedad pulmonar obstructiva crónica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Exacerbación del asma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Enfermedad respiratoria aguda vías inferiores (bronquitis y neumonía)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Irritación de las vías respiratorias (tos, flema), irritación nasal.</a:t>
            </a:r>
          </a:p>
        </p:txBody>
      </p:sp>
      <p:pic>
        <p:nvPicPr>
          <p:cNvPr id="4" name="Picture 2" descr="Los peligros de que los niños sean fumadores pasivos | Madres Hoy">
            <a:extLst>
              <a:ext uri="{FF2B5EF4-FFF2-40B4-BE49-F238E27FC236}">
                <a16:creationId xmlns:a16="http://schemas.microsoft.com/office/drawing/2014/main" id="{DF9C6601-0BD7-4F18-A294-35DD71549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2716" y="2171615"/>
            <a:ext cx="4403172" cy="3480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áfico 4" descr="Lungs with virus contorno">
            <a:extLst>
              <a:ext uri="{FF2B5EF4-FFF2-40B4-BE49-F238E27FC236}">
                <a16:creationId xmlns:a16="http://schemas.microsoft.com/office/drawing/2014/main" id="{C426F67A-707C-49D7-8692-022C141DA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10965" y="5526722"/>
            <a:ext cx="1331278" cy="1331278"/>
          </a:xfrm>
          <a:prstGeom prst="rect">
            <a:avLst/>
          </a:prstGeom>
        </p:spPr>
      </p:pic>
      <p:pic>
        <p:nvPicPr>
          <p:cNvPr id="6" name="Gráfico 5" descr="Heart organ contorno">
            <a:extLst>
              <a:ext uri="{FF2B5EF4-FFF2-40B4-BE49-F238E27FC236}">
                <a16:creationId xmlns:a16="http://schemas.microsoft.com/office/drawing/2014/main" id="{4CE82C4B-861C-4320-AC36-CB3312DA9A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12569" y="1089477"/>
            <a:ext cx="1544638" cy="154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28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7" descr="Person in distress">
            <a:extLst>
              <a:ext uri="{FF2B5EF4-FFF2-40B4-BE49-F238E27FC236}">
                <a16:creationId xmlns:a16="http://schemas.microsoft.com/office/drawing/2014/main" id="{E46891A6-54D3-42CE-8E09-6820A553008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3926" y="4943065"/>
            <a:ext cx="2229341" cy="1672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7FE400F3-6FA9-4C99-ACB5-F019E4810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38" y="365125"/>
            <a:ext cx="11188700" cy="549275"/>
          </a:xfr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buFont typeface="Arial" panose="020B0604020202020204" pitchFamily="34" charset="0"/>
            </a:pPr>
            <a:r>
              <a:rPr lang="es-ES" dirty="0"/>
              <a:t>¿ Qué EFECTOS causa el consumo del alcohol?</a:t>
            </a:r>
          </a:p>
        </p:txBody>
      </p:sp>
      <p:pic>
        <p:nvPicPr>
          <p:cNvPr id="4" name="Imagen 3" descr="A puppy with hot compress bag on its head">
            <a:extLst>
              <a:ext uri="{FF2B5EF4-FFF2-40B4-BE49-F238E27FC236}">
                <a16:creationId xmlns:a16="http://schemas.microsoft.com/office/drawing/2014/main" id="{C93CC85B-E803-4145-BE10-CCBF9A8319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850" y="1105217"/>
            <a:ext cx="2773388" cy="1845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B46CCCA-24CD-4CDD-9F7F-0AC0BEC88AA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769" y="1140187"/>
            <a:ext cx="3533422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4A18ACE-DAEA-477C-BAAD-0313BBE388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4885" y="907177"/>
            <a:ext cx="4956133" cy="4075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BC30FD8-4CF2-476B-BFBA-C780FA058AC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6095" y="4844601"/>
            <a:ext cx="3341592" cy="1868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125636D-B130-43BB-88C2-D8AE61E893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4077" y="3429000"/>
            <a:ext cx="1695450" cy="2124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EEC4D81-EDC8-42E6-9A15-81A63D46222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769" y="3913297"/>
            <a:ext cx="3213100" cy="21322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7587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ADC735-2728-4981-BD02-687166038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879" y="365125"/>
            <a:ext cx="11188700" cy="549275"/>
          </a:xfr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buFont typeface="Arial" panose="020B0604020202020204" pitchFamily="34" charset="0"/>
            </a:pPr>
            <a:r>
              <a:rPr lang="es-ES" dirty="0"/>
              <a:t>¿ Qué consecuencias trae el consumo de alcohol?</a:t>
            </a:r>
          </a:p>
        </p:txBody>
      </p:sp>
      <p:sp>
        <p:nvSpPr>
          <p:cNvPr id="3" name="Marcador de contenido 6">
            <a:extLst>
              <a:ext uri="{FF2B5EF4-FFF2-40B4-BE49-F238E27FC236}">
                <a16:creationId xmlns:a16="http://schemas.microsoft.com/office/drawing/2014/main" id="{87220949-436C-46CB-BA1B-226D89F980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479" y="1302121"/>
            <a:ext cx="6456362" cy="5048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fontAlgn="base">
              <a:buFont typeface="Wingdings" panose="05000000000000000000" pitchFamily="2" charset="2"/>
              <a:buChar char="ü"/>
            </a:pPr>
            <a:r>
              <a:rPr lang="es-MX" sz="1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Envejecimiento prematuro, pérdida de pelo facial </a:t>
            </a:r>
          </a:p>
          <a:p>
            <a:pPr marL="285750" indent="-285750" algn="just" fontAlgn="base">
              <a:buFont typeface="Wingdings" panose="05000000000000000000" pitchFamily="2" charset="2"/>
              <a:buChar char="ü"/>
            </a:pPr>
            <a:r>
              <a:rPr lang="es-MX" sz="1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Pérdida/aumento de peso corporal.</a:t>
            </a:r>
          </a:p>
          <a:p>
            <a:pPr marL="285750" indent="-285750" algn="just" fontAlgn="base">
              <a:buFont typeface="Wingdings" panose="05000000000000000000" pitchFamily="2" charset="2"/>
              <a:buChar char="ü"/>
            </a:pPr>
            <a:r>
              <a:rPr lang="es-MX" sz="1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Alteraciones inmunológicas.</a:t>
            </a:r>
          </a:p>
          <a:p>
            <a:pPr marL="285750" indent="-285750" algn="just" fontAlgn="base">
              <a:buFont typeface="Wingdings" panose="05000000000000000000" pitchFamily="2" charset="2"/>
              <a:buChar char="ü"/>
            </a:pPr>
            <a:r>
              <a:rPr lang="es-MX" sz="1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Alteración de la función general del hígado y finalmente cirrosis.</a:t>
            </a:r>
          </a:p>
          <a:p>
            <a:pPr marL="285750" indent="-285750" algn="just" fontAlgn="base">
              <a:buFont typeface="Wingdings" panose="05000000000000000000" pitchFamily="2" charset="2"/>
              <a:buChar char="ü"/>
            </a:pPr>
            <a:r>
              <a:rPr lang="es-MX" sz="1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Hipertensión, aumento de los triglicéridos y del colesterol LDL.</a:t>
            </a:r>
          </a:p>
          <a:p>
            <a:pPr marL="285750" indent="-285750" algn="just" fontAlgn="base">
              <a:buFont typeface="Wingdings" panose="05000000000000000000" pitchFamily="2" charset="2"/>
              <a:buChar char="ü"/>
            </a:pPr>
            <a:r>
              <a:rPr lang="es-MX" sz="1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Reducción de testosterona, aumento del tamaño de las mamas, reducción de la libido e impotencia.</a:t>
            </a:r>
          </a:p>
          <a:p>
            <a:pPr marL="285750" indent="-285750" algn="just" fontAlgn="base">
              <a:buFont typeface="Wingdings" panose="05000000000000000000" pitchFamily="2" charset="2"/>
              <a:buChar char="ü"/>
            </a:pPr>
            <a:r>
              <a:rPr lang="es-MX" sz="1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En mujeres, amenorrea, anovulación y menopausia precoz.</a:t>
            </a:r>
          </a:p>
          <a:p>
            <a:pPr marL="285750" indent="-285750" algn="just" fontAlgn="base">
              <a:buFont typeface="Wingdings" panose="05000000000000000000" pitchFamily="2" charset="2"/>
              <a:buChar char="ü"/>
            </a:pPr>
            <a:r>
              <a:rPr lang="es-MX" sz="1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Diferentes cánceres del tracto gastrointestinal.</a:t>
            </a:r>
          </a:p>
          <a:p>
            <a:pPr marL="285750" indent="-285750" algn="just" fontAlgn="base">
              <a:buFont typeface="Wingdings" panose="05000000000000000000" pitchFamily="2" charset="2"/>
              <a:buChar char="ü"/>
            </a:pPr>
            <a:r>
              <a:rPr lang="es-MX" sz="1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Enrojecimiento y capilares de la cara dilatados.</a:t>
            </a:r>
          </a:p>
          <a:p>
            <a:pPr marL="285750" indent="-285750" algn="just" fontAlgn="base">
              <a:buFont typeface="Wingdings" panose="05000000000000000000" pitchFamily="2" charset="2"/>
              <a:buChar char="ü"/>
            </a:pPr>
            <a:r>
              <a:rPr lang="es-MX" sz="1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Delirium tremens (temblores, confusión, hipertensión, fiebre y alucinaciones)</a:t>
            </a:r>
          </a:p>
          <a:p>
            <a:pPr marL="285750" indent="-285750" algn="just" fontAlgn="base">
              <a:buFont typeface="Wingdings" panose="05000000000000000000" pitchFamily="2" charset="2"/>
              <a:buChar char="ü"/>
            </a:pPr>
            <a:r>
              <a:rPr lang="es-MX" sz="1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Depresión, ansiedad, suicidio.</a:t>
            </a:r>
          </a:p>
          <a:p>
            <a:pPr marL="285750" indent="-285750" algn="just" fontAlgn="base">
              <a:buFont typeface="Wingdings" panose="05000000000000000000" pitchFamily="2" charset="2"/>
              <a:buChar char="ü"/>
            </a:pPr>
            <a:endParaRPr lang="es-MX" sz="16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744B8B2-3C22-4DB2-96E2-733F31E49F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7841" y="1060634"/>
            <a:ext cx="2534995" cy="19744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6BC4275-F538-41C7-8596-154BDE310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8191" y="974540"/>
            <a:ext cx="2283045" cy="2850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D37B2F4-BA16-45E3-B997-0F8DFC4214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1621" y="2930340"/>
            <a:ext cx="1962150" cy="1981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D253325-2B11-4AEA-8439-E6E95D2D8D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9085" y="4000231"/>
            <a:ext cx="1962151" cy="1149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19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A1C1F9AF-CF58-4DE9-AC09-85C53E2ED7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0450" y="1205433"/>
            <a:ext cx="5489171" cy="4952771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73B700"/>
                </a:solidFill>
              </a:rPr>
              <a:t>¿Qué son las drogas, sustancias psicotrópicas, sustancias psicoactivas o SPA?</a:t>
            </a:r>
            <a:r>
              <a:rPr 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</a:t>
            </a:r>
            <a:endParaRPr lang="es-CO" dirty="0"/>
          </a:p>
        </p:txBody>
      </p:sp>
      <p:sp>
        <p:nvSpPr>
          <p:cNvPr id="3" name="Título 3">
            <a:extLst>
              <a:ext uri="{FF2B5EF4-FFF2-40B4-BE49-F238E27FC236}">
                <a16:creationId xmlns:a16="http://schemas.microsoft.com/office/drawing/2014/main" id="{9389D3BE-7681-42B5-939E-ABE5A565B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38" y="365125"/>
            <a:ext cx="11188700" cy="549275"/>
          </a:xfr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buFont typeface="Arial" panose="020B0604020202020204" pitchFamily="34" charset="0"/>
            </a:pPr>
            <a:r>
              <a:rPr lang="es-ES" dirty="0"/>
              <a:t>Prevención de consumo de SPA</a:t>
            </a:r>
            <a:br>
              <a:rPr lang="es-ES" dirty="0"/>
            </a:br>
            <a:endParaRPr lang="es-CO" dirty="0"/>
          </a:p>
        </p:txBody>
      </p:sp>
      <p:sp>
        <p:nvSpPr>
          <p:cNvPr id="4" name="2 Rectángulo">
            <a:extLst>
              <a:ext uri="{FF2B5EF4-FFF2-40B4-BE49-F238E27FC236}">
                <a16:creationId xmlns:a16="http://schemas.microsoft.com/office/drawing/2014/main" id="{796FD4DE-28AB-48DF-8E81-F33C30B6C4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9663" y="1204913"/>
            <a:ext cx="5489575" cy="495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s-CO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Es toda sustancia que introducida en el organismo por cualquier vía de administración (ingerida, fumada, inhalada, inyectada, entre otras).  </a:t>
            </a:r>
          </a:p>
          <a:p>
            <a:pPr marL="114300" indent="0" algn="just">
              <a:lnSpc>
                <a:spcPct val="90000"/>
              </a:lnSpc>
              <a:spcBef>
                <a:spcPts val="1000"/>
              </a:spcBef>
              <a:buNone/>
              <a:defRPr/>
            </a:pPr>
            <a:endParaRPr lang="es-CO" sz="18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342900" indent="-2286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s-CO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Produce una alteración del funcionamiento del sistema nervioso central del individuo, la cual modifica la conciencia, el estado de ánimo o los procesos de pensamiento. </a:t>
            </a:r>
          </a:p>
          <a:p>
            <a:pPr marL="114300" indent="0" algn="just">
              <a:lnSpc>
                <a:spcPct val="90000"/>
              </a:lnSpc>
              <a:spcBef>
                <a:spcPts val="1000"/>
              </a:spcBef>
              <a:buNone/>
              <a:defRPr/>
            </a:pPr>
            <a:endParaRPr lang="es-CO" sz="18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342900" indent="-2286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s-CO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Su consumo puede crear consumo problemático o dependencia.</a:t>
            </a:r>
          </a:p>
        </p:txBody>
      </p:sp>
      <p:pic>
        <p:nvPicPr>
          <p:cNvPr id="5" name="Gráfico 4" descr="Copas de champán contorno">
            <a:extLst>
              <a:ext uri="{FF2B5EF4-FFF2-40B4-BE49-F238E27FC236}">
                <a16:creationId xmlns:a16="http://schemas.microsoft.com/office/drawing/2014/main" id="{CC06D7FF-1510-4CFA-89AB-30263B8C1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53153" y="4457521"/>
            <a:ext cx="1489235" cy="1489235"/>
          </a:xfrm>
          <a:prstGeom prst="rect">
            <a:avLst/>
          </a:prstGeom>
        </p:spPr>
      </p:pic>
      <p:pic>
        <p:nvPicPr>
          <p:cNvPr id="6" name="Gráfico 5" descr="Smoking contorno">
            <a:extLst>
              <a:ext uri="{FF2B5EF4-FFF2-40B4-BE49-F238E27FC236}">
                <a16:creationId xmlns:a16="http://schemas.microsoft.com/office/drawing/2014/main" id="{29DD2BBD-A54B-4748-BA68-7A3CDCE9E3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42310" y="2527228"/>
            <a:ext cx="1110923" cy="1265177"/>
          </a:xfrm>
          <a:prstGeom prst="rect">
            <a:avLst/>
          </a:prstGeom>
        </p:spPr>
      </p:pic>
      <p:pic>
        <p:nvPicPr>
          <p:cNvPr id="7" name="Gráfico 6" descr="Hookah contorno">
            <a:extLst>
              <a:ext uri="{FF2B5EF4-FFF2-40B4-BE49-F238E27FC236}">
                <a16:creationId xmlns:a16="http://schemas.microsoft.com/office/drawing/2014/main" id="{F63C4E10-5123-4220-8D5F-D60E34A1ED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42523" y="4262214"/>
            <a:ext cx="1315221" cy="1497842"/>
          </a:xfrm>
          <a:prstGeom prst="rect">
            <a:avLst/>
          </a:prstGeom>
        </p:spPr>
      </p:pic>
      <p:pic>
        <p:nvPicPr>
          <p:cNvPr id="8" name="Gráfico 7" descr="Medicine contorno">
            <a:extLst>
              <a:ext uri="{FF2B5EF4-FFF2-40B4-BE49-F238E27FC236}">
                <a16:creationId xmlns:a16="http://schemas.microsoft.com/office/drawing/2014/main" id="{31C90B24-02D6-4722-9B63-DC2E056409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7667" y="3159817"/>
            <a:ext cx="1185511" cy="1185511"/>
          </a:xfrm>
          <a:prstGeom prst="rect">
            <a:avLst/>
          </a:prstGeom>
        </p:spPr>
      </p:pic>
      <p:pic>
        <p:nvPicPr>
          <p:cNvPr id="9" name="Gráfico 8" descr="Needle contorno">
            <a:extLst>
              <a:ext uri="{FF2B5EF4-FFF2-40B4-BE49-F238E27FC236}">
                <a16:creationId xmlns:a16="http://schemas.microsoft.com/office/drawing/2014/main" id="{985D6F2C-00E3-4790-AF32-D6C31753CC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0800000">
            <a:off x="4022507" y="370873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11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7440D5-5CCA-4C97-9E75-2910B5E86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654" y="301625"/>
            <a:ext cx="11188700" cy="549275"/>
          </a:xfrm>
        </p:spPr>
        <p:txBody>
          <a:bodyPr rtlCol="0">
            <a:normAutofit/>
          </a:bodyPr>
          <a:lstStyle/>
          <a:p>
            <a:pPr>
              <a:tabLst>
                <a:tab pos="4119563" algn="l"/>
              </a:tabLst>
            </a:pPr>
            <a:r>
              <a:rPr lang="es-ES" sz="3200" b="1" dirty="0"/>
              <a:t>Otras sustancias psicoactivas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EDF4802-00B2-4960-8F4F-63B88F28D6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654" y="1050022"/>
            <a:ext cx="5108891" cy="476138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F91DEDC-F3F5-40E1-942F-3756EAB955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9588" y="1040493"/>
            <a:ext cx="4814012" cy="47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03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DE06D1-71C8-420E-9D48-890F13F16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4635" y="4985866"/>
            <a:ext cx="5796417" cy="678337"/>
          </a:xfrm>
        </p:spPr>
        <p:txBody>
          <a:bodyPr>
            <a:noAutofit/>
          </a:bodyPr>
          <a:lstStyle/>
          <a:p>
            <a:pPr algn="ctr"/>
            <a:r>
              <a:rPr lang="es-ES" sz="3200" dirty="0"/>
              <a:t>¿QUE SON LAS SUSTANCIAS PSICOACTIVAS?</a:t>
            </a:r>
            <a:endParaRPr lang="es-CO" sz="32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419DFA1-8563-48AC-915A-11ACE541866E}"/>
              </a:ext>
            </a:extLst>
          </p:cNvPr>
          <p:cNvSpPr txBox="1"/>
          <p:nvPr/>
        </p:nvSpPr>
        <p:spPr>
          <a:xfrm>
            <a:off x="4686198" y="2676814"/>
            <a:ext cx="14098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01</a:t>
            </a:r>
            <a:endParaRPr lang="es-CO" sz="8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979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B180FDA-A9EB-4053-AEAD-74F0BE16C9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38" y="1351091"/>
            <a:ext cx="5492972" cy="4359018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78F84F3-1EF6-47D1-AEAF-A5350263357D}"/>
              </a:ext>
            </a:extLst>
          </p:cNvPr>
          <p:cNvSpPr txBox="1">
            <a:spLocks/>
          </p:cNvSpPr>
          <p:nvPr/>
        </p:nvSpPr>
        <p:spPr>
          <a:xfrm>
            <a:off x="490538" y="367735"/>
            <a:ext cx="11188700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5D26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tabLst>
                <a:tab pos="4119563" algn="l"/>
              </a:tabLst>
            </a:pPr>
            <a:r>
              <a:rPr lang="es-ES" sz="3200" dirty="0"/>
              <a:t>Otras sustancias psicoactivas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E29C8DF-C87D-4538-B185-206A83476D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5614" y="2509431"/>
            <a:ext cx="5492972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22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>
            <a:extLst>
              <a:ext uri="{FF2B5EF4-FFF2-40B4-BE49-F238E27FC236}">
                <a16:creationId xmlns:a16="http://schemas.microsoft.com/office/drawing/2014/main" id="{EFBA44E4-E166-4331-A418-930A7C8EE042}"/>
              </a:ext>
            </a:extLst>
          </p:cNvPr>
          <p:cNvSpPr txBox="1">
            <a:spLocks/>
          </p:cNvSpPr>
          <p:nvPr/>
        </p:nvSpPr>
        <p:spPr>
          <a:xfrm>
            <a:off x="501534" y="647700"/>
            <a:ext cx="11188931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5D26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s-CO" sz="3000" dirty="0"/>
              <a:t>NIVELES DE CONSUMO</a:t>
            </a:r>
            <a:br>
              <a:rPr lang="es-CO" dirty="0"/>
            </a:br>
            <a:endParaRPr lang="es-CO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4E5D0F7-6F31-4EE7-9ED7-E024CAFA6B19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3198" y="240433"/>
            <a:ext cx="5857668" cy="374107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8BDC4B3-7485-4A2E-A67A-ECF023A52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482" y="4106197"/>
            <a:ext cx="8216518" cy="210410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E1AD8B0-1051-4506-A7B1-153129A4BB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124" y="1764489"/>
            <a:ext cx="3537287" cy="22093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5042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Marcador de contenido 4">
            <a:extLst>
              <a:ext uri="{FF2B5EF4-FFF2-40B4-BE49-F238E27FC236}">
                <a16:creationId xmlns:a16="http://schemas.microsoft.com/office/drawing/2014/main" id="{F5FF3A5A-37D4-4E53-971A-1F754582BEF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81634866"/>
              </p:ext>
            </p:extLst>
          </p:nvPr>
        </p:nvGraphicFramePr>
        <p:xfrm>
          <a:off x="1011237" y="1854199"/>
          <a:ext cx="9894327" cy="3981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ítulo 3">
            <a:extLst>
              <a:ext uri="{FF2B5EF4-FFF2-40B4-BE49-F238E27FC236}">
                <a16:creationId xmlns:a16="http://schemas.microsoft.com/office/drawing/2014/main" id="{5CD1AEC7-D257-4FB7-8CC7-03FB58121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650" y="608013"/>
            <a:ext cx="11285842" cy="56859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/>
              <a:t>Prevención de consumo de SPA</a:t>
            </a:r>
            <a:br>
              <a:rPr lang="es-ES" dirty="0"/>
            </a:br>
            <a:br>
              <a:rPr lang="es-ES" dirty="0"/>
            </a:br>
            <a:r>
              <a:rPr lang="es-ES" dirty="0"/>
              <a:t>Afectación y consecuencias del consumo de SPA en el individuo 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620027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928CDFA-956E-4784-9A85-BC3A62EFA732}"/>
              </a:ext>
            </a:extLst>
          </p:cNvPr>
          <p:cNvSpPr txBox="1"/>
          <p:nvPr/>
        </p:nvSpPr>
        <p:spPr>
          <a:xfrm>
            <a:off x="257299" y="5653087"/>
            <a:ext cx="99020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Ref.: Ley 1566 de 2012 POR LA CUAL SE DICTAN NORMAS PARA GARANTIZAR LA ATENCIÓN I INTEGRAL A PERSONAS QUE CONSUMEN SUSTANCIAS PSICOACTIVAS.</a:t>
            </a:r>
          </a:p>
        </p:txBody>
      </p:sp>
      <p:graphicFrame>
        <p:nvGraphicFramePr>
          <p:cNvPr id="6" name="Marcador de contenido 6">
            <a:extLst>
              <a:ext uri="{FF2B5EF4-FFF2-40B4-BE49-F238E27FC236}">
                <a16:creationId xmlns:a16="http://schemas.microsoft.com/office/drawing/2014/main" id="{883C2AA3-E1B8-477F-AE04-250ED2C2DC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6493593"/>
              </p:ext>
            </p:extLst>
          </p:nvPr>
        </p:nvGraphicFramePr>
        <p:xfrm>
          <a:off x="261257" y="1204913"/>
          <a:ext cx="11673444" cy="44952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33942B6C-891A-4E84-BCC5-ECEDEA07D5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618" y="1126669"/>
            <a:ext cx="3073729" cy="23023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CAC14AE-24DA-4CF1-919B-D5BCD44E73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4942" y="3651433"/>
            <a:ext cx="3075014" cy="1845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ítulo 3">
            <a:extLst>
              <a:ext uri="{FF2B5EF4-FFF2-40B4-BE49-F238E27FC236}">
                <a16:creationId xmlns:a16="http://schemas.microsoft.com/office/drawing/2014/main" id="{FD8A44CE-8F7C-4EB1-B691-CD45E2EA2336}"/>
              </a:ext>
            </a:extLst>
          </p:cNvPr>
          <p:cNvSpPr txBox="1">
            <a:spLocks/>
          </p:cNvSpPr>
          <p:nvPr/>
        </p:nvSpPr>
        <p:spPr>
          <a:xfrm>
            <a:off x="490449" y="526510"/>
            <a:ext cx="11188931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5D26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s-MX" dirty="0">
                <a:solidFill>
                  <a:schemeClr val="accent6">
                    <a:lumMod val="50000"/>
                  </a:schemeClr>
                </a:solidFill>
              </a:rPr>
              <a:t>Derecho a la Atención Integral</a:t>
            </a:r>
            <a:r>
              <a:rPr lang="es-MX" b="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:</a:t>
            </a:r>
            <a:br>
              <a:rPr lang="es-MX" b="0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s-CO" dirty="0"/>
              <a:t>Ruta Integral de atención Consumo SPA </a:t>
            </a:r>
          </a:p>
        </p:txBody>
      </p:sp>
    </p:spTree>
    <p:extLst>
      <p:ext uri="{BB962C8B-B14F-4D97-AF65-F5344CB8AC3E}">
        <p14:creationId xmlns:p14="http://schemas.microsoft.com/office/powerpoint/2010/main" val="27552829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1B0F3DF-A404-4CA0-86B1-B3748A2DE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500" dirty="0"/>
              <a:t>POLÍTICA </a:t>
            </a:r>
            <a:r>
              <a:rPr lang="es-CO" sz="2500" dirty="0"/>
              <a:t>CONSUMO DE TABACO, ALCOHOL Y SUSTANCIAS PSICOACTIVAS</a:t>
            </a:r>
            <a:r>
              <a:rPr lang="es-ES" sz="2500" dirty="0"/>
              <a:t> </a:t>
            </a:r>
            <a:endParaRPr lang="LID4096" sz="25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D1FFC1A-A625-4EE4-AA3D-0C9EC7666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162" y="761658"/>
            <a:ext cx="7394117" cy="5961871"/>
          </a:xfrm>
          <a:prstGeom prst="rect">
            <a:avLst/>
          </a:prstGeom>
        </p:spPr>
      </p:pic>
      <p:pic>
        <p:nvPicPr>
          <p:cNvPr id="4100" name="Picture 4" descr="Conoce más acerca de: Prevención del consumo de sustancias psicoactivas">
            <a:extLst>
              <a:ext uri="{FF2B5EF4-FFF2-40B4-BE49-F238E27FC236}">
                <a16:creationId xmlns:a16="http://schemas.microsoft.com/office/drawing/2014/main" id="{C65235D3-36B3-483B-B9C1-4944A7179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21" y="2735543"/>
            <a:ext cx="4259808" cy="175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5973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AFDA6C0-FB35-42CB-97A0-8ED2DB0DA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534" y="163419"/>
            <a:ext cx="11188931" cy="549275"/>
          </a:xfrm>
        </p:spPr>
        <p:txBody>
          <a:bodyPr/>
          <a:lstStyle/>
          <a:p>
            <a:r>
              <a:rPr lang="es-ES" dirty="0"/>
              <a:t>PARA REFLEXIONAR </a:t>
            </a:r>
            <a:endParaRPr lang="LID4096" dirty="0"/>
          </a:p>
        </p:txBody>
      </p:sp>
      <p:pic>
        <p:nvPicPr>
          <p:cNvPr id="5" name="🛑¿En un accidente de tráfico quién prefieres ser Campaña DGT🚨">
            <a:hlinkClick r:id="" action="ppaction://media"/>
            <a:extLst>
              <a:ext uri="{FF2B5EF4-FFF2-40B4-BE49-F238E27FC236}">
                <a16:creationId xmlns:a16="http://schemas.microsoft.com/office/drawing/2014/main" id="{1E6EFCCF-247B-4C2E-9C90-62B15707BA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7869" y="705970"/>
            <a:ext cx="9780496" cy="550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2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0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82FBD1-3A90-4C17-91B5-B32FE3DD73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4914" y="4753013"/>
            <a:ext cx="3498980" cy="664124"/>
          </a:xfrm>
        </p:spPr>
        <p:txBody>
          <a:bodyPr>
            <a:normAutofit/>
          </a:bodyPr>
          <a:lstStyle/>
          <a:p>
            <a:r>
              <a:rPr lang="es-ES" sz="3600" dirty="0"/>
              <a:t>¡GRACIAS!</a:t>
            </a:r>
            <a:endParaRPr lang="es-CO" sz="3600" dirty="0"/>
          </a:p>
        </p:txBody>
      </p:sp>
    </p:spTree>
    <p:extLst>
      <p:ext uri="{BB962C8B-B14F-4D97-AF65-F5344CB8AC3E}">
        <p14:creationId xmlns:p14="http://schemas.microsoft.com/office/powerpoint/2010/main" val="654788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F44CCCA5-D0FE-44E6-AC41-6EDA103CA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873" y="244101"/>
            <a:ext cx="11188931" cy="697193"/>
          </a:xfrm>
        </p:spPr>
        <p:txBody>
          <a:bodyPr/>
          <a:lstStyle/>
          <a:p>
            <a:pPr algn="ctr"/>
            <a:r>
              <a:rPr lang="es-ES" sz="3000" dirty="0"/>
              <a:t>EL CONSUMO DE SUSTANCIAS PSICOACTIVAS NOS PUEDE CAMBIAR </a:t>
            </a:r>
            <a:endParaRPr lang="LID4096" sz="3000" dirty="0"/>
          </a:p>
        </p:txBody>
      </p:sp>
      <p:pic>
        <p:nvPicPr>
          <p:cNvPr id="10" name="Banco Cafetero - _La Droga destruye tu cerebro_ 1983.flv">
            <a:hlinkClick r:id="" action="ppaction://media"/>
            <a:extLst>
              <a:ext uri="{FF2B5EF4-FFF2-40B4-BE49-F238E27FC236}">
                <a16:creationId xmlns:a16="http://schemas.microsoft.com/office/drawing/2014/main" id="{0D7DAB11-1F8F-422A-87D8-A8F0528806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6737" y="1035424"/>
            <a:ext cx="8174427" cy="580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7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2F60B847-94CA-4CDD-A52D-BCC4998F4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1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425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F04BD794-266C-466D-BF1F-0C3BCBC72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534" y="372425"/>
            <a:ext cx="11188931" cy="549275"/>
          </a:xfrm>
        </p:spPr>
        <p:txBody>
          <a:bodyPr/>
          <a:lstStyle/>
          <a:p>
            <a:r>
              <a:rPr lang="es-ES" sz="3000" dirty="0"/>
              <a:t>TIPOS DE CONSUMO </a:t>
            </a:r>
            <a:endParaRPr lang="es-CO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1EF14F7-4FA8-462F-BD2D-85EBEAA98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80" y="935148"/>
            <a:ext cx="10584483" cy="521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29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3">
            <a:extLst>
              <a:ext uri="{FF2B5EF4-FFF2-40B4-BE49-F238E27FC236}">
                <a16:creationId xmlns:a16="http://schemas.microsoft.com/office/drawing/2014/main" id="{F04BD794-266C-466D-BF1F-0C3BCBC72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534" y="372425"/>
            <a:ext cx="11188931" cy="549275"/>
          </a:xfrm>
        </p:spPr>
        <p:txBody>
          <a:bodyPr/>
          <a:lstStyle/>
          <a:p>
            <a:r>
              <a:rPr lang="es-ES" sz="3000" dirty="0"/>
              <a:t>TIPOS DE CONSUMO </a:t>
            </a:r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01F5165-B304-455C-A40B-9A73210DB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34" y="921700"/>
            <a:ext cx="11042595" cy="522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41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>
            <a:extLst>
              <a:ext uri="{FF2B5EF4-FFF2-40B4-BE49-F238E27FC236}">
                <a16:creationId xmlns:a16="http://schemas.microsoft.com/office/drawing/2014/main" id="{039B6A3F-3907-448D-98D2-92F9F6C98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534" y="358977"/>
            <a:ext cx="11188931" cy="549275"/>
          </a:xfrm>
        </p:spPr>
        <p:txBody>
          <a:bodyPr/>
          <a:lstStyle/>
          <a:p>
            <a:r>
              <a:rPr lang="es-ES" sz="3200" b="1" dirty="0"/>
              <a:t>Consumidor Funcional y No Funcional</a:t>
            </a:r>
            <a:r>
              <a:rPr lang="es-ES" sz="3000" dirty="0"/>
              <a:t> </a:t>
            </a:r>
            <a:endParaRPr lang="es-CO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366FE00-F0D3-4EF1-9A68-91858D56DD84}"/>
              </a:ext>
            </a:extLst>
          </p:cNvPr>
          <p:cNvSpPr/>
          <p:nvPr/>
        </p:nvSpPr>
        <p:spPr>
          <a:xfrm>
            <a:off x="602910" y="1349421"/>
            <a:ext cx="549309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/>
              <a:t>Independientemente de los tipos de consumidores, gran parte de la problemática del consumo radica en el </a:t>
            </a:r>
            <a:r>
              <a:rPr lang="es-MX" b="1" dirty="0"/>
              <a:t>nivel de funcionalidad</a:t>
            </a:r>
            <a:r>
              <a:rPr lang="es-MX" dirty="0"/>
              <a:t> que tenga la persona frente a las drogas. 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La funcionalidad es la capacidad de </a:t>
            </a:r>
            <a:r>
              <a:rPr lang="es-MX" sz="2000" b="1" dirty="0"/>
              <a:t>ser apto mental, física y socialmente para desempeñar el rol establecido, ya sea como estudiante, trabajador, padre, hijo, etc. </a:t>
            </a:r>
          </a:p>
          <a:p>
            <a:pPr algn="just"/>
            <a:endParaRPr lang="es-MX" sz="2000" b="1" dirty="0"/>
          </a:p>
          <a:p>
            <a:pPr algn="just"/>
            <a:r>
              <a:rPr lang="es-MX" dirty="0"/>
              <a:t>Es decir, una persona puede ser dependiente del cigarrillo pero completamente funcional u otra persona puede consumir alcohol ocasionalmente pero su abuso deriva en problemas laborales que afectan su funcionalidad. </a:t>
            </a:r>
            <a:endParaRPr lang="en-US" dirty="0"/>
          </a:p>
        </p:txBody>
      </p:sp>
      <p:pic>
        <p:nvPicPr>
          <p:cNvPr id="1026" name="Picture 2" descr="El Departamento lucha contra el consumo de Sustancias Psicoactivas –  Instituto Departamental de Salud">
            <a:extLst>
              <a:ext uri="{FF2B5EF4-FFF2-40B4-BE49-F238E27FC236}">
                <a16:creationId xmlns:a16="http://schemas.microsoft.com/office/drawing/2014/main" id="{53F20605-C0AA-49A6-A81C-11B64A0BE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141" y="1101089"/>
            <a:ext cx="3582800" cy="465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86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>
            <a:extLst>
              <a:ext uri="{FF2B5EF4-FFF2-40B4-BE49-F238E27FC236}">
                <a16:creationId xmlns:a16="http://schemas.microsoft.com/office/drawing/2014/main" id="{FD1C7205-B1D2-464A-A3F3-A8C81AA73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534" y="96914"/>
            <a:ext cx="11188931" cy="549275"/>
          </a:xfrm>
        </p:spPr>
        <p:txBody>
          <a:bodyPr/>
          <a:lstStyle/>
          <a:p>
            <a:r>
              <a:rPr lang="es-ES" sz="3200" b="1" dirty="0"/>
              <a:t>Consumidor Funcional y No Funcional</a:t>
            </a:r>
            <a:r>
              <a:rPr lang="es-ES" sz="3000" dirty="0"/>
              <a:t> </a:t>
            </a:r>
            <a:endParaRPr lang="es-CO" dirty="0"/>
          </a:p>
        </p:txBody>
      </p:sp>
      <p:pic>
        <p:nvPicPr>
          <p:cNvPr id="3" name="Alcoholismo - Canal RCN">
            <a:hlinkClick r:id="" action="ppaction://media"/>
            <a:extLst>
              <a:ext uri="{FF2B5EF4-FFF2-40B4-BE49-F238E27FC236}">
                <a16:creationId xmlns:a16="http://schemas.microsoft.com/office/drawing/2014/main" id="{7984EA45-A64A-4CCE-9C4F-23142D05C6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8845" y="646189"/>
            <a:ext cx="8933737" cy="621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51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F5276A25-5381-498B-ACC7-A68315478B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42306" y="811096"/>
            <a:ext cx="4317598" cy="49527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dirty="0"/>
              <a:t>¿Cuáles son los riesgos de las vías de administración?</a:t>
            </a:r>
          </a:p>
          <a:p>
            <a:pPr marL="0" indent="0" algn="just">
              <a:buNone/>
            </a:pPr>
            <a:r>
              <a:rPr lang="es-MX" sz="1800" b="0" dirty="0"/>
              <a:t>Cuando la sustancia se administra por vía inhalada, fumada o inyectada aumenta el riesgo de generar dependencia en corto tiempo. </a:t>
            </a:r>
          </a:p>
          <a:p>
            <a:pPr marL="0" indent="0">
              <a:buNone/>
            </a:pPr>
            <a:r>
              <a:rPr lang="es-MX" sz="1800" b="0" dirty="0"/>
              <a:t>Las sustancias inyectadas se relacionan con la posibilidad de: </a:t>
            </a:r>
          </a:p>
          <a:p>
            <a:r>
              <a:rPr lang="es-MX" sz="1800" b="0" dirty="0"/>
              <a:t>Contraer infecciones como el VIH o la hepatitis B y C producidas por </a:t>
            </a:r>
            <a:r>
              <a:rPr lang="es-MX" sz="1900" b="0" dirty="0"/>
              <a:t>compartir agujas y otros utensilios contaminados.</a:t>
            </a:r>
          </a:p>
          <a:p>
            <a:r>
              <a:rPr lang="es-MX" sz="1900" b="0" dirty="0"/>
              <a:t>Sobredosis e infecciones. </a:t>
            </a:r>
          </a:p>
          <a:p>
            <a:r>
              <a:rPr lang="es-MX" sz="1900" b="0" dirty="0"/>
              <a:t>Lesiones en la piel y las venas</a:t>
            </a:r>
            <a:r>
              <a:rPr lang="es-MX" b="0" dirty="0"/>
              <a:t>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DA0A89-1C1D-4981-9D28-E5B1F8B31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644" y="284443"/>
            <a:ext cx="11188700" cy="549275"/>
          </a:xfrm>
        </p:spPr>
        <p:txBody>
          <a:bodyPr/>
          <a:lstStyle/>
          <a:p>
            <a:pPr marL="0" indent="0">
              <a:buNone/>
            </a:pPr>
            <a:r>
              <a:rPr lang="es-CO" dirty="0"/>
              <a:t>Vías de administración.</a:t>
            </a:r>
          </a:p>
        </p:txBody>
      </p:sp>
      <p:graphicFrame>
        <p:nvGraphicFramePr>
          <p:cNvPr id="4" name="Marcador de contenido 5">
            <a:extLst>
              <a:ext uri="{FF2B5EF4-FFF2-40B4-BE49-F238E27FC236}">
                <a16:creationId xmlns:a16="http://schemas.microsoft.com/office/drawing/2014/main" id="{31AD09AD-EEDF-49E9-BB3F-0E2C03BD73C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42048924"/>
              </p:ext>
            </p:extLst>
          </p:nvPr>
        </p:nvGraphicFramePr>
        <p:xfrm>
          <a:off x="579530" y="968956"/>
          <a:ext cx="5908675" cy="5211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E14033F5-8138-414A-8E06-A577071FF0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730" y="4567518"/>
            <a:ext cx="1629142" cy="15748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D521A3D-A72B-4950-9193-3678BD2A3C7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763" y="968956"/>
            <a:ext cx="2505075" cy="1668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65B708E-285A-4341-ADFC-0EA79C3C79E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0063" y="833718"/>
            <a:ext cx="2061922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35A6CE7-9F51-4A1A-984D-424EDE192B9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6649" y="4362731"/>
            <a:ext cx="1428750" cy="1500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860852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ersonalizado 1">
      <a:dk1>
        <a:srgbClr val="595959"/>
      </a:dk1>
      <a:lt1>
        <a:srgbClr val="FFFFFF"/>
      </a:lt1>
      <a:dk2>
        <a:srgbClr val="00430D"/>
      </a:dk2>
      <a:lt2>
        <a:srgbClr val="B2B2B2"/>
      </a:lt2>
      <a:accent1>
        <a:srgbClr val="73B700"/>
      </a:accent1>
      <a:accent2>
        <a:srgbClr val="00D287"/>
      </a:accent2>
      <a:accent3>
        <a:srgbClr val="00A124"/>
      </a:accent3>
      <a:accent4>
        <a:srgbClr val="FFC30B"/>
      </a:accent4>
      <a:accent5>
        <a:srgbClr val="009893"/>
      </a:accent5>
      <a:accent6>
        <a:srgbClr val="009659"/>
      </a:accent6>
      <a:hlink>
        <a:srgbClr val="73B700"/>
      </a:hlink>
      <a:folHlink>
        <a:srgbClr val="00989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82854713E771947AA519C4937EAC8DC" ma:contentTypeVersion="14" ma:contentTypeDescription="Crear nuevo documento." ma:contentTypeScope="" ma:versionID="820f5f309960815253899982c9ef3740">
  <xsd:schema xmlns:xsd="http://www.w3.org/2001/XMLSchema" xmlns:xs="http://www.w3.org/2001/XMLSchema" xmlns:p="http://schemas.microsoft.com/office/2006/metadata/properties" xmlns:ns3="ac4d8189-6b76-4e14-ae50-3f561ba7a006" xmlns:ns4="1632bcd5-d2e6-437a-b61c-897ef9036f41" targetNamespace="http://schemas.microsoft.com/office/2006/metadata/properties" ma:root="true" ma:fieldsID="debbaf6c287682208f316bae04655801" ns3:_="" ns4:_="">
    <xsd:import namespace="ac4d8189-6b76-4e14-ae50-3f561ba7a006"/>
    <xsd:import namespace="1632bcd5-d2e6-437a-b61c-897ef9036f4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4d8189-6b76-4e14-ae50-3f561ba7a0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32bcd5-d2e6-437a-b61c-897ef9036f41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E84064-2CD1-468E-9C63-8EBCEFC389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4d8189-6b76-4e14-ae50-3f561ba7a006"/>
    <ds:schemaRef ds:uri="1632bcd5-d2e6-437a-b61c-897ef9036f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064D77A-A006-490E-A394-7F6D292AA97F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ac4d8189-6b76-4e14-ae50-3f561ba7a006"/>
    <ds:schemaRef ds:uri="1632bcd5-d2e6-437a-b61c-897ef9036f41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C01F87B-EFAB-4AA2-8697-DB6DF1E328D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8000</TotalTime>
  <Words>905</Words>
  <Application>Microsoft Office PowerPoint</Application>
  <PresentationFormat>Panorámica</PresentationFormat>
  <Paragraphs>104</Paragraphs>
  <Slides>26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Century Gothic</vt:lpstr>
      <vt:lpstr>Wingdings</vt:lpstr>
      <vt:lpstr>Tema de Office</vt:lpstr>
      <vt:lpstr>PREVENCIÓN PARA EL CONSUMO DE ALCOHOL, TABACO Y OTRAS SUSTANCIAS PSICOACTIVAS </vt:lpstr>
      <vt:lpstr>¿QUE SON LAS SUSTANCIAS PSICOACTIVAS?</vt:lpstr>
      <vt:lpstr>EL CONSUMO DE SUSTANCIAS PSICOACTIVAS NOS PUEDE CAMBIAR </vt:lpstr>
      <vt:lpstr>Presentación de PowerPoint</vt:lpstr>
      <vt:lpstr>TIPOS DE CONSUMO </vt:lpstr>
      <vt:lpstr>TIPOS DE CONSUMO </vt:lpstr>
      <vt:lpstr>Consumidor Funcional y No Funcional </vt:lpstr>
      <vt:lpstr>Consumidor Funcional y No Funcional </vt:lpstr>
      <vt:lpstr>Vías de administración.</vt:lpstr>
      <vt:lpstr>SENSIBILIZACIÓN Y RECOMENDACIONES DE AUTOCUIDADO</vt:lpstr>
      <vt:lpstr>Presentación de PowerPoint</vt:lpstr>
      <vt:lpstr>¿Cuáles son los Efectos a la Salud por el Consumo del Tabaco y Cigarrillo?</vt:lpstr>
      <vt:lpstr>¿Cuáles son los Efectos a la Salud por el Consumo del Tabaco y Cigarrillo?</vt:lpstr>
      <vt:lpstr>¿Cuáles son los Efectos a la Salud por el Consumo del Tabaco y Cigarrillo?</vt:lpstr>
      <vt:lpstr>¿Cuáles son los Efectos a la Salud por el Consumo del Tabaco y Cigarrillo? (Fumadores Pasivos)</vt:lpstr>
      <vt:lpstr>¿ Qué EFECTOS causa el consumo del alcohol?</vt:lpstr>
      <vt:lpstr>¿ Qué consecuencias trae el consumo de alcohol?</vt:lpstr>
      <vt:lpstr>Prevención de consumo de SPA </vt:lpstr>
      <vt:lpstr>Otras sustancias psicoactivas</vt:lpstr>
      <vt:lpstr>Presentación de PowerPoint</vt:lpstr>
      <vt:lpstr>Presentación de PowerPoint</vt:lpstr>
      <vt:lpstr>Prevención de consumo de SPA  Afectación y consecuencias del consumo de SPA en el individuo </vt:lpstr>
      <vt:lpstr>Presentación de PowerPoint</vt:lpstr>
      <vt:lpstr>POLÍTICA CONSUMO DE TABACO, ALCOHOL Y SUSTANCIAS PSICOACTIVAS </vt:lpstr>
      <vt:lpstr>PARA REFLEXIONAR </vt:lpstr>
      <vt:lpstr>¡GRACIAS!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Angela Cifuentes</dc:creator>
  <cp:lastModifiedBy>Carolina</cp:lastModifiedBy>
  <cp:revision>183</cp:revision>
  <dcterms:created xsi:type="dcterms:W3CDTF">2022-03-23T16:23:18Z</dcterms:created>
  <dcterms:modified xsi:type="dcterms:W3CDTF">2024-07-19T14:51:58Z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0x010100E82854713E771947AA519C4937EAC8DC</vt:lpwstr>
  </property>
</Properties>
</file>