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4" r:id="rId2"/>
    <p:sldId id="322" r:id="rId3"/>
    <p:sldId id="286" r:id="rId4"/>
    <p:sldId id="353" r:id="rId5"/>
    <p:sldId id="348" r:id="rId6"/>
    <p:sldId id="349" r:id="rId7"/>
    <p:sldId id="354" r:id="rId8"/>
    <p:sldId id="350" r:id="rId9"/>
    <p:sldId id="351" r:id="rId10"/>
    <p:sldId id="352" r:id="rId11"/>
    <p:sldId id="355" r:id="rId12"/>
    <p:sldId id="345" r:id="rId13"/>
    <p:sldId id="356" r:id="rId14"/>
    <p:sldId id="357" r:id="rId15"/>
    <p:sldId id="289" r:id="rId16"/>
    <p:sldId id="290" r:id="rId17"/>
    <p:sldId id="291" r:id="rId18"/>
    <p:sldId id="292" r:id="rId19"/>
    <p:sldId id="358" r:id="rId20"/>
    <p:sldId id="294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59" r:id="rId29"/>
    <p:sldId id="300" r:id="rId30"/>
    <p:sldId id="360" r:id="rId31"/>
    <p:sldId id="362" r:id="rId32"/>
    <p:sldId id="370" r:id="rId33"/>
  </p:sldIdLst>
  <p:sldSz cx="12192000" cy="6858000"/>
  <p:notesSz cx="6954838" cy="93091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5A5D5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1482EF-6343-4167-8432-8F8945E2BF39}" type="doc">
      <dgm:prSet loTypeId="urn:microsoft.com/office/officeart/2005/8/layout/defaul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B72E747B-252F-4BD8-95B9-4FBA192B1FDF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Prevención de accidentes de trabajo y enfermedades laboral</a:t>
          </a:r>
          <a:endParaRPr lang="es-CO" dirty="0">
            <a:solidFill>
              <a:srgbClr val="002060"/>
            </a:solidFill>
          </a:endParaRPr>
        </a:p>
      </dgm:t>
    </dgm:pt>
    <dgm:pt modelId="{DFED70A3-A05A-4E9D-BB8E-3369755A1758}" type="parTrans" cxnId="{CC6BC1B7-78AB-448E-A3AB-2AEA448DD8B8}">
      <dgm:prSet/>
      <dgm:spPr/>
      <dgm:t>
        <a:bodyPr/>
        <a:lstStyle/>
        <a:p>
          <a:endParaRPr lang="es-CO">
            <a:solidFill>
              <a:srgbClr val="002060"/>
            </a:solidFill>
          </a:endParaRPr>
        </a:p>
      </dgm:t>
    </dgm:pt>
    <dgm:pt modelId="{211671BE-CAE4-4FAA-AFB1-E0F3BB680167}" type="sibTrans" cxnId="{CC6BC1B7-78AB-448E-A3AB-2AEA448DD8B8}">
      <dgm:prSet/>
      <dgm:spPr/>
      <dgm:t>
        <a:bodyPr/>
        <a:lstStyle/>
        <a:p>
          <a:endParaRPr lang="es-CO">
            <a:solidFill>
              <a:srgbClr val="002060"/>
            </a:solidFill>
          </a:endParaRPr>
        </a:p>
      </dgm:t>
    </dgm:pt>
    <dgm:pt modelId="{6DC07F2D-EC0C-44D1-8833-EA810B395EB6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Mejorar las condiciones y el medio ambiente de trabajo</a:t>
          </a:r>
          <a:endParaRPr lang="es-CO" dirty="0">
            <a:solidFill>
              <a:srgbClr val="002060"/>
            </a:solidFill>
          </a:endParaRPr>
        </a:p>
      </dgm:t>
    </dgm:pt>
    <dgm:pt modelId="{F0D35E9C-08E0-446C-AB24-BBEADF5A017A}" type="parTrans" cxnId="{D6EB5AAE-2AB2-4776-BD24-AE0B617BA0AA}">
      <dgm:prSet/>
      <dgm:spPr/>
      <dgm:t>
        <a:bodyPr/>
        <a:lstStyle/>
        <a:p>
          <a:endParaRPr lang="es-CO">
            <a:solidFill>
              <a:srgbClr val="002060"/>
            </a:solidFill>
          </a:endParaRPr>
        </a:p>
      </dgm:t>
    </dgm:pt>
    <dgm:pt modelId="{B1A7F519-1C1F-40D7-9D21-FDE79A9F99BE}" type="sibTrans" cxnId="{D6EB5AAE-2AB2-4776-BD24-AE0B617BA0AA}">
      <dgm:prSet/>
      <dgm:spPr/>
      <dgm:t>
        <a:bodyPr/>
        <a:lstStyle/>
        <a:p>
          <a:endParaRPr lang="es-CO">
            <a:solidFill>
              <a:srgbClr val="002060"/>
            </a:solidFill>
          </a:endParaRPr>
        </a:p>
      </dgm:t>
    </dgm:pt>
    <dgm:pt modelId="{3EF3363D-FEFD-443D-A774-640320EDF4AB}" type="pres">
      <dgm:prSet presAssocID="{5F1482EF-6343-4167-8432-8F8945E2BF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022B821-89B4-4678-8971-844766E62B93}" type="pres">
      <dgm:prSet presAssocID="{B72E747B-252F-4BD8-95B9-4FBA192B1FDF}" presName="node" presStyleLbl="node1" presStyleIdx="0" presStyleCnt="2" custScaleX="14711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D2B0CFA-455D-49BE-9D46-6C247E3D01D0}" type="pres">
      <dgm:prSet presAssocID="{211671BE-CAE4-4FAA-AFB1-E0F3BB680167}" presName="sibTrans" presStyleCnt="0"/>
      <dgm:spPr/>
    </dgm:pt>
    <dgm:pt modelId="{A13CA3EF-2D2D-4575-8A43-A4C1B427674A}" type="pres">
      <dgm:prSet presAssocID="{6DC07F2D-EC0C-44D1-8833-EA810B395EB6}" presName="node" presStyleLbl="node1" presStyleIdx="1" presStyleCnt="2" custScaleX="16926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DC4C7A9-A6CE-46C1-B14E-283EAFF2E910}" type="presOf" srcId="{5F1482EF-6343-4167-8432-8F8945E2BF39}" destId="{3EF3363D-FEFD-443D-A774-640320EDF4AB}" srcOrd="0" destOrd="0" presId="urn:microsoft.com/office/officeart/2005/8/layout/default"/>
    <dgm:cxn modelId="{14B31076-2AC3-48FB-8F99-58FDAC520EBB}" type="presOf" srcId="{B72E747B-252F-4BD8-95B9-4FBA192B1FDF}" destId="{B022B821-89B4-4678-8971-844766E62B93}" srcOrd="0" destOrd="0" presId="urn:microsoft.com/office/officeart/2005/8/layout/default"/>
    <dgm:cxn modelId="{D6EB5AAE-2AB2-4776-BD24-AE0B617BA0AA}" srcId="{5F1482EF-6343-4167-8432-8F8945E2BF39}" destId="{6DC07F2D-EC0C-44D1-8833-EA810B395EB6}" srcOrd="1" destOrd="0" parTransId="{F0D35E9C-08E0-446C-AB24-BBEADF5A017A}" sibTransId="{B1A7F519-1C1F-40D7-9D21-FDE79A9F99BE}"/>
    <dgm:cxn modelId="{CC6BC1B7-78AB-448E-A3AB-2AEA448DD8B8}" srcId="{5F1482EF-6343-4167-8432-8F8945E2BF39}" destId="{B72E747B-252F-4BD8-95B9-4FBA192B1FDF}" srcOrd="0" destOrd="0" parTransId="{DFED70A3-A05A-4E9D-BB8E-3369755A1758}" sibTransId="{211671BE-CAE4-4FAA-AFB1-E0F3BB680167}"/>
    <dgm:cxn modelId="{6ACE3987-CE67-41E9-BC19-A7D66C4E6D9C}" type="presOf" srcId="{6DC07F2D-EC0C-44D1-8833-EA810B395EB6}" destId="{A13CA3EF-2D2D-4575-8A43-A4C1B427674A}" srcOrd="0" destOrd="0" presId="urn:microsoft.com/office/officeart/2005/8/layout/default"/>
    <dgm:cxn modelId="{DEEC7CF8-DBF8-4179-B099-4597FA54C4B7}" type="presParOf" srcId="{3EF3363D-FEFD-443D-A774-640320EDF4AB}" destId="{B022B821-89B4-4678-8971-844766E62B93}" srcOrd="0" destOrd="0" presId="urn:microsoft.com/office/officeart/2005/8/layout/default"/>
    <dgm:cxn modelId="{A51789F4-8E84-4A8F-A7B9-B23E9454F882}" type="presParOf" srcId="{3EF3363D-FEFD-443D-A774-640320EDF4AB}" destId="{9D2B0CFA-455D-49BE-9D46-6C247E3D01D0}" srcOrd="1" destOrd="0" presId="urn:microsoft.com/office/officeart/2005/8/layout/default"/>
    <dgm:cxn modelId="{85381BAD-64CA-42EE-85FE-9509BB694D6C}" type="presParOf" srcId="{3EF3363D-FEFD-443D-A774-640320EDF4AB}" destId="{A13CA3EF-2D2D-4575-8A43-A4C1B427674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BC13335-60F7-4214-8081-809E54F734FB}" type="doc">
      <dgm:prSet loTypeId="urn:microsoft.com/office/officeart/2005/8/layout/venn3" loCatId="relationship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es-CO"/>
        </a:p>
      </dgm:t>
    </dgm:pt>
    <dgm:pt modelId="{FEC72658-2097-4222-9C91-E91CD23189FD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Organización del Trabajo</a:t>
          </a:r>
          <a:endParaRPr lang="es-CO" b="1" dirty="0">
            <a:solidFill>
              <a:srgbClr val="002060"/>
            </a:solidFill>
          </a:endParaRPr>
        </a:p>
      </dgm:t>
    </dgm:pt>
    <dgm:pt modelId="{AC053645-EF83-4958-9368-BB583382A268}" type="parTrans" cxnId="{865AE873-FCF6-4D82-84ED-73586A18AB12}">
      <dgm:prSet/>
      <dgm:spPr/>
      <dgm:t>
        <a:bodyPr/>
        <a:lstStyle/>
        <a:p>
          <a:endParaRPr lang="es-CO"/>
        </a:p>
      </dgm:t>
    </dgm:pt>
    <dgm:pt modelId="{4367A49E-417B-4C4A-80D0-88884E52DB39}" type="sibTrans" cxnId="{865AE873-FCF6-4D82-84ED-73586A18AB12}">
      <dgm:prSet/>
      <dgm:spPr/>
      <dgm:t>
        <a:bodyPr/>
        <a:lstStyle/>
        <a:p>
          <a:endParaRPr lang="es-CO"/>
        </a:p>
      </dgm:t>
    </dgm:pt>
    <dgm:pt modelId="{841756FE-89D1-499A-9FD4-CBFE21FE167F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Características del Grupo Social</a:t>
          </a:r>
          <a:endParaRPr lang="es-CO" b="1" dirty="0">
            <a:solidFill>
              <a:srgbClr val="002060"/>
            </a:solidFill>
          </a:endParaRPr>
        </a:p>
      </dgm:t>
    </dgm:pt>
    <dgm:pt modelId="{EE5387C1-022B-42EE-ACC7-0C9775BA3B6B}" type="parTrans" cxnId="{CCA02FF8-3A7F-4F2B-9AB0-9559B5B7521D}">
      <dgm:prSet/>
      <dgm:spPr/>
      <dgm:t>
        <a:bodyPr/>
        <a:lstStyle/>
        <a:p>
          <a:endParaRPr lang="es-CO"/>
        </a:p>
      </dgm:t>
    </dgm:pt>
    <dgm:pt modelId="{4D7D5662-1A0E-4000-88AD-9363344E6065}" type="sibTrans" cxnId="{CCA02FF8-3A7F-4F2B-9AB0-9559B5B7521D}">
      <dgm:prSet/>
      <dgm:spPr/>
      <dgm:t>
        <a:bodyPr/>
        <a:lstStyle/>
        <a:p>
          <a:endParaRPr lang="es-CO"/>
        </a:p>
      </dgm:t>
    </dgm:pt>
    <dgm:pt modelId="{4D84BB4D-02A4-430A-A171-CA0B6A2F1D11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Carga Mental</a:t>
          </a:r>
          <a:endParaRPr lang="es-CO" b="1" dirty="0">
            <a:solidFill>
              <a:srgbClr val="002060"/>
            </a:solidFill>
          </a:endParaRPr>
        </a:p>
      </dgm:t>
    </dgm:pt>
    <dgm:pt modelId="{AD434646-FDB7-4CC8-8ECC-BF2DE44A7163}" type="parTrans" cxnId="{D9B9E11F-1CFE-4A86-9C1C-34B215CF2A0E}">
      <dgm:prSet/>
      <dgm:spPr/>
      <dgm:t>
        <a:bodyPr/>
        <a:lstStyle/>
        <a:p>
          <a:endParaRPr lang="es-CO"/>
        </a:p>
      </dgm:t>
    </dgm:pt>
    <dgm:pt modelId="{D549198B-A880-43FB-AE87-881635757594}" type="sibTrans" cxnId="{D9B9E11F-1CFE-4A86-9C1C-34B215CF2A0E}">
      <dgm:prSet/>
      <dgm:spPr/>
      <dgm:t>
        <a:bodyPr/>
        <a:lstStyle/>
        <a:p>
          <a:endParaRPr lang="es-CO"/>
        </a:p>
      </dgm:t>
    </dgm:pt>
    <dgm:pt modelId="{66729D89-1C90-486F-8BBF-6FE0740AFBD2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Relación Tarea - Persona</a:t>
          </a:r>
          <a:endParaRPr lang="es-CO" b="1" dirty="0">
            <a:solidFill>
              <a:srgbClr val="002060"/>
            </a:solidFill>
          </a:endParaRPr>
        </a:p>
      </dgm:t>
    </dgm:pt>
    <dgm:pt modelId="{00E83404-FC87-4411-9DEB-3A8E79D63C38}" type="parTrans" cxnId="{DF78F057-A34E-4A40-BDC7-A598E7C80300}">
      <dgm:prSet/>
      <dgm:spPr/>
      <dgm:t>
        <a:bodyPr/>
        <a:lstStyle/>
        <a:p>
          <a:endParaRPr lang="es-CO"/>
        </a:p>
      </dgm:t>
    </dgm:pt>
    <dgm:pt modelId="{0F73C860-9695-4875-9B98-85545B3D5513}" type="sibTrans" cxnId="{DF78F057-A34E-4A40-BDC7-A598E7C80300}">
      <dgm:prSet/>
      <dgm:spPr/>
      <dgm:t>
        <a:bodyPr/>
        <a:lstStyle/>
        <a:p>
          <a:endParaRPr lang="es-CO"/>
        </a:p>
      </dgm:t>
    </dgm:pt>
    <dgm:pt modelId="{B652DAC3-7BFA-4885-B152-84A1633A740A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Jornada de Trabajo</a:t>
          </a:r>
          <a:endParaRPr lang="es-CO" b="1" dirty="0">
            <a:solidFill>
              <a:srgbClr val="002060"/>
            </a:solidFill>
          </a:endParaRPr>
        </a:p>
      </dgm:t>
    </dgm:pt>
    <dgm:pt modelId="{A62F1276-F986-4D9C-BD95-3E13D22A9B86}" type="parTrans" cxnId="{B06CB4A5-4FB3-47FB-B62D-8D613AEC8626}">
      <dgm:prSet/>
      <dgm:spPr/>
      <dgm:t>
        <a:bodyPr/>
        <a:lstStyle/>
        <a:p>
          <a:endParaRPr lang="es-CO"/>
        </a:p>
      </dgm:t>
    </dgm:pt>
    <dgm:pt modelId="{4057EE44-6A0F-4B0C-9D4A-50FC07D094F4}" type="sibTrans" cxnId="{B06CB4A5-4FB3-47FB-B62D-8D613AEC8626}">
      <dgm:prSet/>
      <dgm:spPr/>
      <dgm:t>
        <a:bodyPr/>
        <a:lstStyle/>
        <a:p>
          <a:endParaRPr lang="es-CO"/>
        </a:p>
      </dgm:t>
    </dgm:pt>
    <dgm:pt modelId="{A9701683-BFD2-49D9-B8C0-F3E7FC345EE9}" type="pres">
      <dgm:prSet presAssocID="{9BC13335-60F7-4214-8081-809E54F734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87BF6AB-ED9F-4340-9A50-D5672E8DC3D3}" type="pres">
      <dgm:prSet presAssocID="{FEC72658-2097-4222-9C91-E91CD23189FD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26B4701-9351-4352-821A-B78427E43291}" type="pres">
      <dgm:prSet presAssocID="{4367A49E-417B-4C4A-80D0-88884E52DB39}" presName="space" presStyleCnt="0"/>
      <dgm:spPr/>
    </dgm:pt>
    <dgm:pt modelId="{04570E51-6491-437C-A7CF-2AFB920539D0}" type="pres">
      <dgm:prSet presAssocID="{841756FE-89D1-499A-9FD4-CBFE21FE167F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C45448E-7FA8-4509-A0D2-5A01A900CA38}" type="pres">
      <dgm:prSet presAssocID="{4D7D5662-1A0E-4000-88AD-9363344E6065}" presName="space" presStyleCnt="0"/>
      <dgm:spPr/>
    </dgm:pt>
    <dgm:pt modelId="{A9D95F3F-E505-45C0-B7A0-45B3F82E68F3}" type="pres">
      <dgm:prSet presAssocID="{4D84BB4D-02A4-430A-A171-CA0B6A2F1D11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9440B90-0BCD-4C61-BEE7-2118FB8CE87B}" type="pres">
      <dgm:prSet presAssocID="{D549198B-A880-43FB-AE87-881635757594}" presName="space" presStyleCnt="0"/>
      <dgm:spPr/>
    </dgm:pt>
    <dgm:pt modelId="{7DF09F45-33E7-489A-90E0-73776BD90BC3}" type="pres">
      <dgm:prSet presAssocID="{66729D89-1C90-486F-8BBF-6FE0740AFBD2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C6697A5-D21A-4724-A2D0-3E2DA3F8EE7E}" type="pres">
      <dgm:prSet presAssocID="{0F73C860-9695-4875-9B98-85545B3D5513}" presName="space" presStyleCnt="0"/>
      <dgm:spPr/>
    </dgm:pt>
    <dgm:pt modelId="{894A733A-9403-4AEE-9570-FD739E3067CB}" type="pres">
      <dgm:prSet presAssocID="{B652DAC3-7BFA-4885-B152-84A1633A740A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CA02FF8-3A7F-4F2B-9AB0-9559B5B7521D}" srcId="{9BC13335-60F7-4214-8081-809E54F734FB}" destId="{841756FE-89D1-499A-9FD4-CBFE21FE167F}" srcOrd="1" destOrd="0" parTransId="{EE5387C1-022B-42EE-ACC7-0C9775BA3B6B}" sibTransId="{4D7D5662-1A0E-4000-88AD-9363344E6065}"/>
    <dgm:cxn modelId="{B06CB4A5-4FB3-47FB-B62D-8D613AEC8626}" srcId="{9BC13335-60F7-4214-8081-809E54F734FB}" destId="{B652DAC3-7BFA-4885-B152-84A1633A740A}" srcOrd="4" destOrd="0" parTransId="{A62F1276-F986-4D9C-BD95-3E13D22A9B86}" sibTransId="{4057EE44-6A0F-4B0C-9D4A-50FC07D094F4}"/>
    <dgm:cxn modelId="{299D38F0-C349-4961-8399-17203C182597}" type="presOf" srcId="{66729D89-1C90-486F-8BBF-6FE0740AFBD2}" destId="{7DF09F45-33E7-489A-90E0-73776BD90BC3}" srcOrd="0" destOrd="0" presId="urn:microsoft.com/office/officeart/2005/8/layout/venn3"/>
    <dgm:cxn modelId="{6181E42B-0BD0-4C75-AC0E-D16B9228CD7C}" type="presOf" srcId="{9BC13335-60F7-4214-8081-809E54F734FB}" destId="{A9701683-BFD2-49D9-B8C0-F3E7FC345EE9}" srcOrd="0" destOrd="0" presId="urn:microsoft.com/office/officeart/2005/8/layout/venn3"/>
    <dgm:cxn modelId="{E91117C8-90B4-4A4B-9C22-9D19B6E994AC}" type="presOf" srcId="{B652DAC3-7BFA-4885-B152-84A1633A740A}" destId="{894A733A-9403-4AEE-9570-FD739E3067CB}" srcOrd="0" destOrd="0" presId="urn:microsoft.com/office/officeart/2005/8/layout/venn3"/>
    <dgm:cxn modelId="{8F7EB3CA-BF82-4529-B1F9-59CDF51EA64B}" type="presOf" srcId="{FEC72658-2097-4222-9C91-E91CD23189FD}" destId="{787BF6AB-ED9F-4340-9A50-D5672E8DC3D3}" srcOrd="0" destOrd="0" presId="urn:microsoft.com/office/officeart/2005/8/layout/venn3"/>
    <dgm:cxn modelId="{D9B9E11F-1CFE-4A86-9C1C-34B215CF2A0E}" srcId="{9BC13335-60F7-4214-8081-809E54F734FB}" destId="{4D84BB4D-02A4-430A-A171-CA0B6A2F1D11}" srcOrd="2" destOrd="0" parTransId="{AD434646-FDB7-4CC8-8ECC-BF2DE44A7163}" sibTransId="{D549198B-A880-43FB-AE87-881635757594}"/>
    <dgm:cxn modelId="{BB07586C-67C3-406F-9115-E3A55D3BF0F4}" type="presOf" srcId="{4D84BB4D-02A4-430A-A171-CA0B6A2F1D11}" destId="{A9D95F3F-E505-45C0-B7A0-45B3F82E68F3}" srcOrd="0" destOrd="0" presId="urn:microsoft.com/office/officeart/2005/8/layout/venn3"/>
    <dgm:cxn modelId="{DF78F057-A34E-4A40-BDC7-A598E7C80300}" srcId="{9BC13335-60F7-4214-8081-809E54F734FB}" destId="{66729D89-1C90-486F-8BBF-6FE0740AFBD2}" srcOrd="3" destOrd="0" parTransId="{00E83404-FC87-4411-9DEB-3A8E79D63C38}" sibTransId="{0F73C860-9695-4875-9B98-85545B3D5513}"/>
    <dgm:cxn modelId="{0D0C2C05-13D7-4DAB-958B-400064FD0413}" type="presOf" srcId="{841756FE-89D1-499A-9FD4-CBFE21FE167F}" destId="{04570E51-6491-437C-A7CF-2AFB920539D0}" srcOrd="0" destOrd="0" presId="urn:microsoft.com/office/officeart/2005/8/layout/venn3"/>
    <dgm:cxn modelId="{865AE873-FCF6-4D82-84ED-73586A18AB12}" srcId="{9BC13335-60F7-4214-8081-809E54F734FB}" destId="{FEC72658-2097-4222-9C91-E91CD23189FD}" srcOrd="0" destOrd="0" parTransId="{AC053645-EF83-4958-9368-BB583382A268}" sibTransId="{4367A49E-417B-4C4A-80D0-88884E52DB39}"/>
    <dgm:cxn modelId="{156BA8F7-4F4D-47BC-B759-ABB517EA0DB1}" type="presParOf" srcId="{A9701683-BFD2-49D9-B8C0-F3E7FC345EE9}" destId="{787BF6AB-ED9F-4340-9A50-D5672E8DC3D3}" srcOrd="0" destOrd="0" presId="urn:microsoft.com/office/officeart/2005/8/layout/venn3"/>
    <dgm:cxn modelId="{5B253FA9-0EC9-4E78-9D09-D5BF0B3F73A3}" type="presParOf" srcId="{A9701683-BFD2-49D9-B8C0-F3E7FC345EE9}" destId="{726B4701-9351-4352-821A-B78427E43291}" srcOrd="1" destOrd="0" presId="urn:microsoft.com/office/officeart/2005/8/layout/venn3"/>
    <dgm:cxn modelId="{A8DB42D0-0546-4CC1-B7C9-F34745692AA4}" type="presParOf" srcId="{A9701683-BFD2-49D9-B8C0-F3E7FC345EE9}" destId="{04570E51-6491-437C-A7CF-2AFB920539D0}" srcOrd="2" destOrd="0" presId="urn:microsoft.com/office/officeart/2005/8/layout/venn3"/>
    <dgm:cxn modelId="{8E8BBBE6-EB04-494B-8752-27976D1B9414}" type="presParOf" srcId="{A9701683-BFD2-49D9-B8C0-F3E7FC345EE9}" destId="{BC45448E-7FA8-4509-A0D2-5A01A900CA38}" srcOrd="3" destOrd="0" presId="urn:microsoft.com/office/officeart/2005/8/layout/venn3"/>
    <dgm:cxn modelId="{3CF1580C-695D-43D8-B328-DEFDEB673A3B}" type="presParOf" srcId="{A9701683-BFD2-49D9-B8C0-F3E7FC345EE9}" destId="{A9D95F3F-E505-45C0-B7A0-45B3F82E68F3}" srcOrd="4" destOrd="0" presId="urn:microsoft.com/office/officeart/2005/8/layout/venn3"/>
    <dgm:cxn modelId="{7B91052C-DE3E-4246-8EE5-0394435BB0B4}" type="presParOf" srcId="{A9701683-BFD2-49D9-B8C0-F3E7FC345EE9}" destId="{39440B90-0BCD-4C61-BEE7-2118FB8CE87B}" srcOrd="5" destOrd="0" presId="urn:microsoft.com/office/officeart/2005/8/layout/venn3"/>
    <dgm:cxn modelId="{FBB92FB5-130E-4B75-9969-D69BD51FC26B}" type="presParOf" srcId="{A9701683-BFD2-49D9-B8C0-F3E7FC345EE9}" destId="{7DF09F45-33E7-489A-90E0-73776BD90BC3}" srcOrd="6" destOrd="0" presId="urn:microsoft.com/office/officeart/2005/8/layout/venn3"/>
    <dgm:cxn modelId="{94A6B0E1-F395-49EF-8A00-C58C74B802D2}" type="presParOf" srcId="{A9701683-BFD2-49D9-B8C0-F3E7FC345EE9}" destId="{1C6697A5-D21A-4724-A2D0-3E2DA3F8EE7E}" srcOrd="7" destOrd="0" presId="urn:microsoft.com/office/officeart/2005/8/layout/venn3"/>
    <dgm:cxn modelId="{FB238ECC-0FE5-40B3-8EE7-73A9B5700B8A}" type="presParOf" srcId="{A9701683-BFD2-49D9-B8C0-F3E7FC345EE9}" destId="{894A733A-9403-4AEE-9570-FD739E3067CB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3D25932-6377-41CE-B21F-5EFC451C8B79}" type="doc">
      <dgm:prSet loTypeId="urn:microsoft.com/office/officeart/2005/8/layout/chevron1" loCatId="process" qsTypeId="urn:microsoft.com/office/officeart/2005/8/quickstyle/3d3" qsCatId="3D" csTypeId="urn:microsoft.com/office/officeart/2005/8/colors/accent6_4" csCatId="accent6" phldr="1"/>
      <dgm:spPr/>
    </dgm:pt>
    <dgm:pt modelId="{BE9CC9A0-96B4-4CF7-AB0C-919BEAB1636E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Sismos</a:t>
          </a:r>
          <a:endParaRPr lang="es-CO" b="1" dirty="0">
            <a:solidFill>
              <a:srgbClr val="002060"/>
            </a:solidFill>
          </a:endParaRPr>
        </a:p>
      </dgm:t>
    </dgm:pt>
    <dgm:pt modelId="{B9A0A904-41E2-40F0-B39F-D57AF635BF3F}" type="parTrans" cxnId="{B6070BE1-3962-426C-80DF-E0F3CE46E8CC}">
      <dgm:prSet/>
      <dgm:spPr/>
      <dgm:t>
        <a:bodyPr/>
        <a:lstStyle/>
        <a:p>
          <a:endParaRPr lang="es-CO"/>
        </a:p>
      </dgm:t>
    </dgm:pt>
    <dgm:pt modelId="{84055C35-3BE1-4D13-83B0-702FC6F7F344}" type="sibTrans" cxnId="{B6070BE1-3962-426C-80DF-E0F3CE46E8CC}">
      <dgm:prSet/>
      <dgm:spPr/>
      <dgm:t>
        <a:bodyPr/>
        <a:lstStyle/>
        <a:p>
          <a:endParaRPr lang="es-CO"/>
        </a:p>
      </dgm:t>
    </dgm:pt>
    <dgm:pt modelId="{65526B24-FD85-47F6-888F-9BC4024542AB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Terremotos</a:t>
          </a:r>
          <a:endParaRPr lang="es-CO" b="1" dirty="0">
            <a:solidFill>
              <a:srgbClr val="002060"/>
            </a:solidFill>
          </a:endParaRPr>
        </a:p>
      </dgm:t>
    </dgm:pt>
    <dgm:pt modelId="{176F1784-03DA-4496-8618-607DE4E4306F}" type="parTrans" cxnId="{2514F84D-0BA5-4271-88BA-81F52B3DD6F3}">
      <dgm:prSet/>
      <dgm:spPr/>
      <dgm:t>
        <a:bodyPr/>
        <a:lstStyle/>
        <a:p>
          <a:endParaRPr lang="es-CO"/>
        </a:p>
      </dgm:t>
    </dgm:pt>
    <dgm:pt modelId="{41157C72-EBE2-4FEA-B403-F68CE327A36D}" type="sibTrans" cxnId="{2514F84D-0BA5-4271-88BA-81F52B3DD6F3}">
      <dgm:prSet/>
      <dgm:spPr/>
      <dgm:t>
        <a:bodyPr/>
        <a:lstStyle/>
        <a:p>
          <a:endParaRPr lang="es-CO"/>
        </a:p>
      </dgm:t>
    </dgm:pt>
    <dgm:pt modelId="{CDE39474-AFE8-47CA-86BB-FF3F2516CF7B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Inundación</a:t>
          </a:r>
          <a:endParaRPr lang="es-CO" b="1" dirty="0">
            <a:solidFill>
              <a:srgbClr val="002060"/>
            </a:solidFill>
          </a:endParaRPr>
        </a:p>
      </dgm:t>
    </dgm:pt>
    <dgm:pt modelId="{62CBDEC7-285A-4CFA-B680-DAC42810AE4D}" type="parTrans" cxnId="{F294FEE0-E904-4209-8C10-3B3806479B26}">
      <dgm:prSet/>
      <dgm:spPr/>
      <dgm:t>
        <a:bodyPr/>
        <a:lstStyle/>
        <a:p>
          <a:endParaRPr lang="es-CO"/>
        </a:p>
      </dgm:t>
    </dgm:pt>
    <dgm:pt modelId="{06CC93D4-D69E-4055-9DD3-37306448E002}" type="sibTrans" cxnId="{F294FEE0-E904-4209-8C10-3B3806479B26}">
      <dgm:prSet/>
      <dgm:spPr/>
      <dgm:t>
        <a:bodyPr/>
        <a:lstStyle/>
        <a:p>
          <a:endParaRPr lang="es-CO"/>
        </a:p>
      </dgm:t>
    </dgm:pt>
    <dgm:pt modelId="{7A483A52-599C-4E04-A55A-26582B515264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Lluvias torrenciales</a:t>
          </a:r>
          <a:endParaRPr lang="es-CO" b="1" dirty="0">
            <a:solidFill>
              <a:srgbClr val="002060"/>
            </a:solidFill>
          </a:endParaRPr>
        </a:p>
      </dgm:t>
    </dgm:pt>
    <dgm:pt modelId="{7A75C9B0-0224-47C8-A829-AC672665C3FB}" type="parTrans" cxnId="{914C0C6E-0BC3-406E-BD4A-B7326B455B5C}">
      <dgm:prSet/>
      <dgm:spPr/>
      <dgm:t>
        <a:bodyPr/>
        <a:lstStyle/>
        <a:p>
          <a:endParaRPr lang="es-CO"/>
        </a:p>
      </dgm:t>
    </dgm:pt>
    <dgm:pt modelId="{65BC791F-7ACC-4562-B0B1-7B56A9548877}" type="sibTrans" cxnId="{914C0C6E-0BC3-406E-BD4A-B7326B455B5C}">
      <dgm:prSet/>
      <dgm:spPr/>
      <dgm:t>
        <a:bodyPr/>
        <a:lstStyle/>
        <a:p>
          <a:endParaRPr lang="es-CO"/>
        </a:p>
      </dgm:t>
    </dgm:pt>
    <dgm:pt modelId="{7E349DCD-1BAD-40CA-8D64-DE0D0D8411ED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Derrumbes</a:t>
          </a:r>
          <a:endParaRPr lang="es-CO" b="1" dirty="0">
            <a:solidFill>
              <a:srgbClr val="002060"/>
            </a:solidFill>
          </a:endParaRPr>
        </a:p>
      </dgm:t>
    </dgm:pt>
    <dgm:pt modelId="{992F711B-04D6-4FD8-A557-DD71D473E813}" type="parTrans" cxnId="{8CFF21DF-DD3D-41AF-90A7-998175543E27}">
      <dgm:prSet/>
      <dgm:spPr/>
      <dgm:t>
        <a:bodyPr/>
        <a:lstStyle/>
        <a:p>
          <a:endParaRPr lang="es-CO"/>
        </a:p>
      </dgm:t>
    </dgm:pt>
    <dgm:pt modelId="{CAF0B0E4-9BB1-4672-9007-DF1E097AAF0A}" type="sibTrans" cxnId="{8CFF21DF-DD3D-41AF-90A7-998175543E27}">
      <dgm:prSet/>
      <dgm:spPr/>
      <dgm:t>
        <a:bodyPr/>
        <a:lstStyle/>
        <a:p>
          <a:endParaRPr lang="es-CO"/>
        </a:p>
      </dgm:t>
    </dgm:pt>
    <dgm:pt modelId="{CEBDC41B-4A98-4EEB-A494-668F076BAC39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Incendios forestales</a:t>
          </a:r>
          <a:endParaRPr lang="es-CO" b="1" dirty="0">
            <a:solidFill>
              <a:srgbClr val="002060"/>
            </a:solidFill>
          </a:endParaRPr>
        </a:p>
      </dgm:t>
    </dgm:pt>
    <dgm:pt modelId="{8328A53A-28EF-402B-8ACC-EB04ED317A70}" type="parTrans" cxnId="{21FF7467-DA35-43ED-A459-C171D4A40920}">
      <dgm:prSet/>
      <dgm:spPr/>
      <dgm:t>
        <a:bodyPr/>
        <a:lstStyle/>
        <a:p>
          <a:endParaRPr lang="es-CO"/>
        </a:p>
      </dgm:t>
    </dgm:pt>
    <dgm:pt modelId="{BE4B7B33-74EC-4D87-BFF4-6FFF6B4E3905}" type="sibTrans" cxnId="{21FF7467-DA35-43ED-A459-C171D4A40920}">
      <dgm:prSet/>
      <dgm:spPr/>
      <dgm:t>
        <a:bodyPr/>
        <a:lstStyle/>
        <a:p>
          <a:endParaRPr lang="es-CO"/>
        </a:p>
      </dgm:t>
    </dgm:pt>
    <dgm:pt modelId="{DB9D5D86-59C8-4AC4-81BC-4E83FD44B313}" type="pres">
      <dgm:prSet presAssocID="{43D25932-6377-41CE-B21F-5EFC451C8B79}" presName="Name0" presStyleCnt="0">
        <dgm:presLayoutVars>
          <dgm:dir/>
          <dgm:animLvl val="lvl"/>
          <dgm:resizeHandles val="exact"/>
        </dgm:presLayoutVars>
      </dgm:prSet>
      <dgm:spPr/>
    </dgm:pt>
    <dgm:pt modelId="{BC0DF7BB-7ACB-4096-88AB-E953643192C6}" type="pres">
      <dgm:prSet presAssocID="{BE9CC9A0-96B4-4CF7-AB0C-919BEAB1636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0DDC86E-4921-450E-9D33-067405C49B66}" type="pres">
      <dgm:prSet presAssocID="{84055C35-3BE1-4D13-83B0-702FC6F7F344}" presName="parTxOnlySpace" presStyleCnt="0"/>
      <dgm:spPr/>
    </dgm:pt>
    <dgm:pt modelId="{3ED3C0C0-173A-4ADA-A4BF-79E7474CB253}" type="pres">
      <dgm:prSet presAssocID="{65526B24-FD85-47F6-888F-9BC4024542A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8892C41-C417-4B30-A75C-F408DCDE681A}" type="pres">
      <dgm:prSet presAssocID="{41157C72-EBE2-4FEA-B403-F68CE327A36D}" presName="parTxOnlySpace" presStyleCnt="0"/>
      <dgm:spPr/>
    </dgm:pt>
    <dgm:pt modelId="{CEBB8554-E311-4847-ABF1-F9CB13DC6239}" type="pres">
      <dgm:prSet presAssocID="{CDE39474-AFE8-47CA-86BB-FF3F2516CF7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4372DF-07C3-4488-A77C-C588851460A8}" type="pres">
      <dgm:prSet presAssocID="{06CC93D4-D69E-4055-9DD3-37306448E002}" presName="parTxOnlySpace" presStyleCnt="0"/>
      <dgm:spPr/>
    </dgm:pt>
    <dgm:pt modelId="{3C604F30-F68A-4790-BCCD-2BFDEEAFD323}" type="pres">
      <dgm:prSet presAssocID="{7A483A52-599C-4E04-A55A-26582B515264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2A2AD0C-9196-4F98-9720-6F102276576E}" type="pres">
      <dgm:prSet presAssocID="{65BC791F-7ACC-4562-B0B1-7B56A9548877}" presName="parTxOnlySpace" presStyleCnt="0"/>
      <dgm:spPr/>
    </dgm:pt>
    <dgm:pt modelId="{F1008DCC-D9A4-4FB0-A29A-1931E3A6A6AA}" type="pres">
      <dgm:prSet presAssocID="{7E349DCD-1BAD-40CA-8D64-DE0D0D8411ED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5E59FA-C071-4C81-98F0-31674A142139}" type="pres">
      <dgm:prSet presAssocID="{CAF0B0E4-9BB1-4672-9007-DF1E097AAF0A}" presName="parTxOnlySpace" presStyleCnt="0"/>
      <dgm:spPr/>
    </dgm:pt>
    <dgm:pt modelId="{8B8B5F5E-1674-4CB1-9A7C-99709B0B5087}" type="pres">
      <dgm:prSet presAssocID="{CEBDC41B-4A98-4EEB-A494-668F076BAC39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08C3D97-2D14-401E-80E7-504C0F6BADD0}" type="presOf" srcId="{43D25932-6377-41CE-B21F-5EFC451C8B79}" destId="{DB9D5D86-59C8-4AC4-81BC-4E83FD44B313}" srcOrd="0" destOrd="0" presId="urn:microsoft.com/office/officeart/2005/8/layout/chevron1"/>
    <dgm:cxn modelId="{914C0C6E-0BC3-406E-BD4A-B7326B455B5C}" srcId="{43D25932-6377-41CE-B21F-5EFC451C8B79}" destId="{7A483A52-599C-4E04-A55A-26582B515264}" srcOrd="3" destOrd="0" parTransId="{7A75C9B0-0224-47C8-A829-AC672665C3FB}" sibTransId="{65BC791F-7ACC-4562-B0B1-7B56A9548877}"/>
    <dgm:cxn modelId="{F294FEE0-E904-4209-8C10-3B3806479B26}" srcId="{43D25932-6377-41CE-B21F-5EFC451C8B79}" destId="{CDE39474-AFE8-47CA-86BB-FF3F2516CF7B}" srcOrd="2" destOrd="0" parTransId="{62CBDEC7-285A-4CFA-B680-DAC42810AE4D}" sibTransId="{06CC93D4-D69E-4055-9DD3-37306448E002}"/>
    <dgm:cxn modelId="{55FD9CCB-BA9F-4C97-96A7-2A4917C0CCE3}" type="presOf" srcId="{CDE39474-AFE8-47CA-86BB-FF3F2516CF7B}" destId="{CEBB8554-E311-4847-ABF1-F9CB13DC6239}" srcOrd="0" destOrd="0" presId="urn:microsoft.com/office/officeart/2005/8/layout/chevron1"/>
    <dgm:cxn modelId="{2514F84D-0BA5-4271-88BA-81F52B3DD6F3}" srcId="{43D25932-6377-41CE-B21F-5EFC451C8B79}" destId="{65526B24-FD85-47F6-888F-9BC4024542AB}" srcOrd="1" destOrd="0" parTransId="{176F1784-03DA-4496-8618-607DE4E4306F}" sibTransId="{41157C72-EBE2-4FEA-B403-F68CE327A36D}"/>
    <dgm:cxn modelId="{8CFF21DF-DD3D-41AF-90A7-998175543E27}" srcId="{43D25932-6377-41CE-B21F-5EFC451C8B79}" destId="{7E349DCD-1BAD-40CA-8D64-DE0D0D8411ED}" srcOrd="4" destOrd="0" parTransId="{992F711B-04D6-4FD8-A557-DD71D473E813}" sibTransId="{CAF0B0E4-9BB1-4672-9007-DF1E097AAF0A}"/>
    <dgm:cxn modelId="{FF58E05D-9E2E-4E2E-8AED-1D57C643A4AE}" type="presOf" srcId="{7A483A52-599C-4E04-A55A-26582B515264}" destId="{3C604F30-F68A-4790-BCCD-2BFDEEAFD323}" srcOrd="0" destOrd="0" presId="urn:microsoft.com/office/officeart/2005/8/layout/chevron1"/>
    <dgm:cxn modelId="{B6070BE1-3962-426C-80DF-E0F3CE46E8CC}" srcId="{43D25932-6377-41CE-B21F-5EFC451C8B79}" destId="{BE9CC9A0-96B4-4CF7-AB0C-919BEAB1636E}" srcOrd="0" destOrd="0" parTransId="{B9A0A904-41E2-40F0-B39F-D57AF635BF3F}" sibTransId="{84055C35-3BE1-4D13-83B0-702FC6F7F344}"/>
    <dgm:cxn modelId="{21FF7467-DA35-43ED-A459-C171D4A40920}" srcId="{43D25932-6377-41CE-B21F-5EFC451C8B79}" destId="{CEBDC41B-4A98-4EEB-A494-668F076BAC39}" srcOrd="5" destOrd="0" parTransId="{8328A53A-28EF-402B-8ACC-EB04ED317A70}" sibTransId="{BE4B7B33-74EC-4D87-BFF4-6FFF6B4E3905}"/>
    <dgm:cxn modelId="{6349BE30-CF02-4440-B445-5D9D6BA1FF8B}" type="presOf" srcId="{CEBDC41B-4A98-4EEB-A494-668F076BAC39}" destId="{8B8B5F5E-1674-4CB1-9A7C-99709B0B5087}" srcOrd="0" destOrd="0" presId="urn:microsoft.com/office/officeart/2005/8/layout/chevron1"/>
    <dgm:cxn modelId="{26073A22-C18D-4029-8CA9-424CDBD270BA}" type="presOf" srcId="{BE9CC9A0-96B4-4CF7-AB0C-919BEAB1636E}" destId="{BC0DF7BB-7ACB-4096-88AB-E953643192C6}" srcOrd="0" destOrd="0" presId="urn:microsoft.com/office/officeart/2005/8/layout/chevron1"/>
    <dgm:cxn modelId="{6701FC15-336B-4F34-B69C-442035D85DF0}" type="presOf" srcId="{65526B24-FD85-47F6-888F-9BC4024542AB}" destId="{3ED3C0C0-173A-4ADA-A4BF-79E7474CB253}" srcOrd="0" destOrd="0" presId="urn:microsoft.com/office/officeart/2005/8/layout/chevron1"/>
    <dgm:cxn modelId="{611DB291-EA2A-46B1-9880-7990CACF695F}" type="presOf" srcId="{7E349DCD-1BAD-40CA-8D64-DE0D0D8411ED}" destId="{F1008DCC-D9A4-4FB0-A29A-1931E3A6A6AA}" srcOrd="0" destOrd="0" presId="urn:microsoft.com/office/officeart/2005/8/layout/chevron1"/>
    <dgm:cxn modelId="{240AFF6B-A076-4F02-9A67-036458539EAB}" type="presParOf" srcId="{DB9D5D86-59C8-4AC4-81BC-4E83FD44B313}" destId="{BC0DF7BB-7ACB-4096-88AB-E953643192C6}" srcOrd="0" destOrd="0" presId="urn:microsoft.com/office/officeart/2005/8/layout/chevron1"/>
    <dgm:cxn modelId="{7DA1C2EB-1F75-48A7-B97E-A583CFA09E77}" type="presParOf" srcId="{DB9D5D86-59C8-4AC4-81BC-4E83FD44B313}" destId="{30DDC86E-4921-450E-9D33-067405C49B66}" srcOrd="1" destOrd="0" presId="urn:microsoft.com/office/officeart/2005/8/layout/chevron1"/>
    <dgm:cxn modelId="{DBAF2500-126B-440B-915D-0E4C046F199F}" type="presParOf" srcId="{DB9D5D86-59C8-4AC4-81BC-4E83FD44B313}" destId="{3ED3C0C0-173A-4ADA-A4BF-79E7474CB253}" srcOrd="2" destOrd="0" presId="urn:microsoft.com/office/officeart/2005/8/layout/chevron1"/>
    <dgm:cxn modelId="{43FD4791-B00A-4DF7-9A92-D320E0F80674}" type="presParOf" srcId="{DB9D5D86-59C8-4AC4-81BC-4E83FD44B313}" destId="{38892C41-C417-4B30-A75C-F408DCDE681A}" srcOrd="3" destOrd="0" presId="urn:microsoft.com/office/officeart/2005/8/layout/chevron1"/>
    <dgm:cxn modelId="{185640C3-B1D0-463E-96D7-C0D1BE82DAB0}" type="presParOf" srcId="{DB9D5D86-59C8-4AC4-81BC-4E83FD44B313}" destId="{CEBB8554-E311-4847-ABF1-F9CB13DC6239}" srcOrd="4" destOrd="0" presId="urn:microsoft.com/office/officeart/2005/8/layout/chevron1"/>
    <dgm:cxn modelId="{381C12D2-1B02-47C0-B951-EC19F8CF5FD6}" type="presParOf" srcId="{DB9D5D86-59C8-4AC4-81BC-4E83FD44B313}" destId="{0F4372DF-07C3-4488-A77C-C588851460A8}" srcOrd="5" destOrd="0" presId="urn:microsoft.com/office/officeart/2005/8/layout/chevron1"/>
    <dgm:cxn modelId="{4DD06B42-20A7-490C-B195-7B74434D405A}" type="presParOf" srcId="{DB9D5D86-59C8-4AC4-81BC-4E83FD44B313}" destId="{3C604F30-F68A-4790-BCCD-2BFDEEAFD323}" srcOrd="6" destOrd="0" presId="urn:microsoft.com/office/officeart/2005/8/layout/chevron1"/>
    <dgm:cxn modelId="{DF22FD28-8F97-4266-8042-06B2188013C5}" type="presParOf" srcId="{DB9D5D86-59C8-4AC4-81BC-4E83FD44B313}" destId="{42A2AD0C-9196-4F98-9720-6F102276576E}" srcOrd="7" destOrd="0" presId="urn:microsoft.com/office/officeart/2005/8/layout/chevron1"/>
    <dgm:cxn modelId="{BA537B85-62C3-48A5-B230-FA5AEC23E931}" type="presParOf" srcId="{DB9D5D86-59C8-4AC4-81BC-4E83FD44B313}" destId="{F1008DCC-D9A4-4FB0-A29A-1931E3A6A6AA}" srcOrd="8" destOrd="0" presId="urn:microsoft.com/office/officeart/2005/8/layout/chevron1"/>
    <dgm:cxn modelId="{12FD24AC-666B-4EDB-9632-471FE43F198F}" type="presParOf" srcId="{DB9D5D86-59C8-4AC4-81BC-4E83FD44B313}" destId="{A35E59FA-C071-4C81-98F0-31674A142139}" srcOrd="9" destOrd="0" presId="urn:microsoft.com/office/officeart/2005/8/layout/chevron1"/>
    <dgm:cxn modelId="{EE420D5B-7DD6-4493-9BF5-6840FDB14158}" type="presParOf" srcId="{DB9D5D86-59C8-4AC4-81BC-4E83FD44B313}" destId="{8B8B5F5E-1674-4CB1-9A7C-99709B0B5087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B9DF1C8-E9D1-49ED-A56C-8BAAF0906206}" type="doc">
      <dgm:prSet loTypeId="urn:microsoft.com/office/officeart/2005/8/layout/process1" loCatId="process" qsTypeId="urn:microsoft.com/office/officeart/2005/8/quickstyle/3d3" qsCatId="3D" csTypeId="urn:microsoft.com/office/officeart/2005/8/colors/accent1_4" csCatId="accent1" phldr="1"/>
      <dgm:spPr/>
    </dgm:pt>
    <dgm:pt modelId="{09C4CF04-81F1-429F-96C0-50E4AD8CDA8D}">
      <dgm:prSet phldrT="[Texto]" custT="1"/>
      <dgm:spPr/>
      <dgm:t>
        <a:bodyPr/>
        <a:lstStyle/>
        <a:p>
          <a:r>
            <a:rPr lang="es-ES" sz="24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Elemento o dispositivo </a:t>
          </a:r>
          <a:endParaRPr lang="es-CO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D2014D-1BF2-4FBC-9BDD-A47385D157CA}" type="parTrans" cxnId="{44DF9A05-904A-4006-8D66-A505906AE447}">
      <dgm:prSet/>
      <dgm:spPr/>
      <dgm:t>
        <a:bodyPr/>
        <a:lstStyle/>
        <a:p>
          <a:endParaRPr lang="es-CO"/>
        </a:p>
      </dgm:t>
    </dgm:pt>
    <dgm:pt modelId="{980443EA-7921-4EBE-ADAB-D4C6574A0FC9}" type="sibTrans" cxnId="{44DF9A05-904A-4006-8D66-A505906AE447}">
      <dgm:prSet/>
      <dgm:spPr/>
      <dgm:t>
        <a:bodyPr/>
        <a:lstStyle/>
        <a:p>
          <a:endParaRPr lang="es-CO"/>
        </a:p>
      </dgm:t>
    </dgm:pt>
    <dgm:pt modelId="{77945CFA-8EE8-4D99-B2DD-7A3664EEE1EA}">
      <dgm:prSet phldrT="[Texto]"/>
      <dgm:spPr/>
      <dgm:t>
        <a:bodyPr/>
        <a:lstStyle/>
        <a:p>
          <a:r>
            <a:rPr lang="es-ES" smtClean="0">
              <a:latin typeface="Times New Roman" panose="02020603050405020304" pitchFamily="18" charset="0"/>
              <a:cs typeface="Times New Roman" panose="02020603050405020304" pitchFamily="18" charset="0"/>
            </a:rPr>
            <a:t>Proteger al trabajador de uno o varios riesgos. 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20271B-54BF-4DC3-B260-7604739B4107}" type="parTrans" cxnId="{3DF5B577-1385-4E7D-9C2A-2EA02AA94913}">
      <dgm:prSet/>
      <dgm:spPr/>
      <dgm:t>
        <a:bodyPr/>
        <a:lstStyle/>
        <a:p>
          <a:endParaRPr lang="es-CO"/>
        </a:p>
      </dgm:t>
    </dgm:pt>
    <dgm:pt modelId="{F80C3C56-8716-464C-8A43-B57535AEB2C3}" type="sibTrans" cxnId="{3DF5B577-1385-4E7D-9C2A-2EA02AA94913}">
      <dgm:prSet/>
      <dgm:spPr/>
      <dgm:t>
        <a:bodyPr/>
        <a:lstStyle/>
        <a:p>
          <a:endParaRPr lang="es-CO"/>
        </a:p>
      </dgm:t>
    </dgm:pt>
    <dgm:pt modelId="{34F16B35-896D-4ACD-9835-D4CB0886B9D0}">
      <dgm:prSet phldrT="[Texto]" custT="1"/>
      <dgm:spPr/>
      <dgm:t>
        <a:bodyPr/>
        <a:lstStyle/>
        <a:p>
          <a:r>
            <a:rPr lang="es-E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No evita el AT o la EL</a:t>
          </a:r>
          <a:endParaRPr lang="es-CO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B3504-0D0C-48A5-809C-BE6AD16A1F4B}" type="parTrans" cxnId="{CE98AE0C-9B74-4BF2-AFF1-9210DA938E0C}">
      <dgm:prSet/>
      <dgm:spPr/>
      <dgm:t>
        <a:bodyPr/>
        <a:lstStyle/>
        <a:p>
          <a:endParaRPr lang="es-CO"/>
        </a:p>
      </dgm:t>
    </dgm:pt>
    <dgm:pt modelId="{20FF2E5C-0C3E-4E2A-AE51-A5A35C3FA159}" type="sibTrans" cxnId="{CE98AE0C-9B74-4BF2-AFF1-9210DA938E0C}">
      <dgm:prSet/>
      <dgm:spPr/>
      <dgm:t>
        <a:bodyPr/>
        <a:lstStyle/>
        <a:p>
          <a:endParaRPr lang="es-CO"/>
        </a:p>
      </dgm:t>
    </dgm:pt>
    <dgm:pt modelId="{B3E3E027-AFAB-4476-84F0-599A87B42D67}">
      <dgm:prSet phldrT="[Texto]" custT="1"/>
      <dgm:spPr/>
      <dgm:t>
        <a:bodyPr/>
        <a:lstStyle/>
        <a:p>
          <a:r>
            <a:rPr lang="es-E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Minimiza las consecuencias </a:t>
          </a:r>
          <a:endParaRPr lang="es-CO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D2E1DE-D1DE-4267-B06F-4B407A4B644C}" type="parTrans" cxnId="{A75CB7F3-B3EB-4E30-BAD7-84B53988090D}">
      <dgm:prSet/>
      <dgm:spPr/>
      <dgm:t>
        <a:bodyPr/>
        <a:lstStyle/>
        <a:p>
          <a:endParaRPr lang="es-CO"/>
        </a:p>
      </dgm:t>
    </dgm:pt>
    <dgm:pt modelId="{2A226600-7CC9-484F-9A4A-A93B6B57F4BE}" type="sibTrans" cxnId="{A75CB7F3-B3EB-4E30-BAD7-84B53988090D}">
      <dgm:prSet/>
      <dgm:spPr/>
      <dgm:t>
        <a:bodyPr/>
        <a:lstStyle/>
        <a:p>
          <a:endParaRPr lang="es-CO"/>
        </a:p>
      </dgm:t>
    </dgm:pt>
    <dgm:pt modelId="{A4F70FA8-B71D-4F23-BF95-55884981B4FA}" type="pres">
      <dgm:prSet presAssocID="{9B9DF1C8-E9D1-49ED-A56C-8BAAF0906206}" presName="Name0" presStyleCnt="0">
        <dgm:presLayoutVars>
          <dgm:dir/>
          <dgm:resizeHandles val="exact"/>
        </dgm:presLayoutVars>
      </dgm:prSet>
      <dgm:spPr/>
    </dgm:pt>
    <dgm:pt modelId="{5CF82F8C-A7C6-423E-8638-68795D502D79}" type="pres">
      <dgm:prSet presAssocID="{09C4CF04-81F1-429F-96C0-50E4AD8CDA8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54EE711-C26C-4560-9BC3-0AFCB2D61F95}" type="pres">
      <dgm:prSet presAssocID="{980443EA-7921-4EBE-ADAB-D4C6574A0FC9}" presName="sibTrans" presStyleLbl="sibTrans2D1" presStyleIdx="0" presStyleCnt="3"/>
      <dgm:spPr/>
      <dgm:t>
        <a:bodyPr/>
        <a:lstStyle/>
        <a:p>
          <a:endParaRPr lang="es-CO"/>
        </a:p>
      </dgm:t>
    </dgm:pt>
    <dgm:pt modelId="{23C83471-68D3-4780-A517-F97E7C4E12E9}" type="pres">
      <dgm:prSet presAssocID="{980443EA-7921-4EBE-ADAB-D4C6574A0FC9}" presName="connectorText" presStyleLbl="sibTrans2D1" presStyleIdx="0" presStyleCnt="3"/>
      <dgm:spPr/>
      <dgm:t>
        <a:bodyPr/>
        <a:lstStyle/>
        <a:p>
          <a:endParaRPr lang="es-CO"/>
        </a:p>
      </dgm:t>
    </dgm:pt>
    <dgm:pt modelId="{7DDBDC4E-8D8B-49EA-9E7D-458AFF9FC478}" type="pres">
      <dgm:prSet presAssocID="{77945CFA-8EE8-4D99-B2DD-7A3664EEE1E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95B677E-136C-4489-B55C-F916449965FE}" type="pres">
      <dgm:prSet presAssocID="{F80C3C56-8716-464C-8A43-B57535AEB2C3}" presName="sibTrans" presStyleLbl="sibTrans2D1" presStyleIdx="1" presStyleCnt="3"/>
      <dgm:spPr/>
      <dgm:t>
        <a:bodyPr/>
        <a:lstStyle/>
        <a:p>
          <a:endParaRPr lang="es-CO"/>
        </a:p>
      </dgm:t>
    </dgm:pt>
    <dgm:pt modelId="{0365C506-5C0E-455D-8F1C-93DCD7A616E9}" type="pres">
      <dgm:prSet presAssocID="{F80C3C56-8716-464C-8A43-B57535AEB2C3}" presName="connectorText" presStyleLbl="sibTrans2D1" presStyleIdx="1" presStyleCnt="3"/>
      <dgm:spPr/>
      <dgm:t>
        <a:bodyPr/>
        <a:lstStyle/>
        <a:p>
          <a:endParaRPr lang="es-CO"/>
        </a:p>
      </dgm:t>
    </dgm:pt>
    <dgm:pt modelId="{E123E130-194D-4280-B6DD-B1DE9BCE71F2}" type="pres">
      <dgm:prSet presAssocID="{34F16B35-896D-4ACD-9835-D4CB0886B9D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D94CCFD-42AB-4DA8-81DF-9320E211CAAE}" type="pres">
      <dgm:prSet presAssocID="{20FF2E5C-0C3E-4E2A-AE51-A5A35C3FA159}" presName="sibTrans" presStyleLbl="sibTrans2D1" presStyleIdx="2" presStyleCnt="3"/>
      <dgm:spPr/>
      <dgm:t>
        <a:bodyPr/>
        <a:lstStyle/>
        <a:p>
          <a:endParaRPr lang="es-CO"/>
        </a:p>
      </dgm:t>
    </dgm:pt>
    <dgm:pt modelId="{FB42D98D-9689-46C2-B305-066D1CF159D8}" type="pres">
      <dgm:prSet presAssocID="{20FF2E5C-0C3E-4E2A-AE51-A5A35C3FA159}" presName="connectorText" presStyleLbl="sibTrans2D1" presStyleIdx="2" presStyleCnt="3"/>
      <dgm:spPr/>
      <dgm:t>
        <a:bodyPr/>
        <a:lstStyle/>
        <a:p>
          <a:endParaRPr lang="es-CO"/>
        </a:p>
      </dgm:t>
    </dgm:pt>
    <dgm:pt modelId="{4833A906-9999-4BCF-ADD4-F48BD9A47C68}" type="pres">
      <dgm:prSet presAssocID="{B3E3E027-AFAB-4476-84F0-599A87B42D6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E98AE0C-9B74-4BF2-AFF1-9210DA938E0C}" srcId="{9B9DF1C8-E9D1-49ED-A56C-8BAAF0906206}" destId="{34F16B35-896D-4ACD-9835-D4CB0886B9D0}" srcOrd="2" destOrd="0" parTransId="{EC8B3504-0D0C-48A5-809C-BE6AD16A1F4B}" sibTransId="{20FF2E5C-0C3E-4E2A-AE51-A5A35C3FA159}"/>
    <dgm:cxn modelId="{44DF9A05-904A-4006-8D66-A505906AE447}" srcId="{9B9DF1C8-E9D1-49ED-A56C-8BAAF0906206}" destId="{09C4CF04-81F1-429F-96C0-50E4AD8CDA8D}" srcOrd="0" destOrd="0" parTransId="{95D2014D-1BF2-4FBC-9BDD-A47385D157CA}" sibTransId="{980443EA-7921-4EBE-ADAB-D4C6574A0FC9}"/>
    <dgm:cxn modelId="{BCB8909E-EBF1-4DB8-B088-7B0D5291EBE6}" type="presOf" srcId="{77945CFA-8EE8-4D99-B2DD-7A3664EEE1EA}" destId="{7DDBDC4E-8D8B-49EA-9E7D-458AFF9FC478}" srcOrd="0" destOrd="0" presId="urn:microsoft.com/office/officeart/2005/8/layout/process1"/>
    <dgm:cxn modelId="{13664614-0862-4E5D-A52C-E07770654516}" type="presOf" srcId="{980443EA-7921-4EBE-ADAB-D4C6574A0FC9}" destId="{E54EE711-C26C-4560-9BC3-0AFCB2D61F95}" srcOrd="0" destOrd="0" presId="urn:microsoft.com/office/officeart/2005/8/layout/process1"/>
    <dgm:cxn modelId="{AA14B0DC-A979-4ECC-BDAF-958C1C48EEB2}" type="presOf" srcId="{B3E3E027-AFAB-4476-84F0-599A87B42D67}" destId="{4833A906-9999-4BCF-ADD4-F48BD9A47C68}" srcOrd="0" destOrd="0" presId="urn:microsoft.com/office/officeart/2005/8/layout/process1"/>
    <dgm:cxn modelId="{C35D689E-8717-48D0-959A-D83E087758FF}" type="presOf" srcId="{9B9DF1C8-E9D1-49ED-A56C-8BAAF0906206}" destId="{A4F70FA8-B71D-4F23-BF95-55884981B4FA}" srcOrd="0" destOrd="0" presId="urn:microsoft.com/office/officeart/2005/8/layout/process1"/>
    <dgm:cxn modelId="{23773208-F2E9-48BA-9EBE-600E3D4188A2}" type="presOf" srcId="{F80C3C56-8716-464C-8A43-B57535AEB2C3}" destId="{A95B677E-136C-4489-B55C-F916449965FE}" srcOrd="0" destOrd="0" presId="urn:microsoft.com/office/officeart/2005/8/layout/process1"/>
    <dgm:cxn modelId="{E043E99F-7EF7-4717-A48C-6B9E04FDC07C}" type="presOf" srcId="{09C4CF04-81F1-429F-96C0-50E4AD8CDA8D}" destId="{5CF82F8C-A7C6-423E-8638-68795D502D79}" srcOrd="0" destOrd="0" presId="urn:microsoft.com/office/officeart/2005/8/layout/process1"/>
    <dgm:cxn modelId="{A75CB7F3-B3EB-4E30-BAD7-84B53988090D}" srcId="{9B9DF1C8-E9D1-49ED-A56C-8BAAF0906206}" destId="{B3E3E027-AFAB-4476-84F0-599A87B42D67}" srcOrd="3" destOrd="0" parTransId="{79D2E1DE-D1DE-4267-B06F-4B407A4B644C}" sibTransId="{2A226600-7CC9-484F-9A4A-A93B6B57F4BE}"/>
    <dgm:cxn modelId="{F7AADC03-E697-43DD-8A75-B278E383FADC}" type="presOf" srcId="{980443EA-7921-4EBE-ADAB-D4C6574A0FC9}" destId="{23C83471-68D3-4780-A517-F97E7C4E12E9}" srcOrd="1" destOrd="0" presId="urn:microsoft.com/office/officeart/2005/8/layout/process1"/>
    <dgm:cxn modelId="{862518BA-EC2F-4958-9173-1B15FBEEB9D6}" type="presOf" srcId="{F80C3C56-8716-464C-8A43-B57535AEB2C3}" destId="{0365C506-5C0E-455D-8F1C-93DCD7A616E9}" srcOrd="1" destOrd="0" presId="urn:microsoft.com/office/officeart/2005/8/layout/process1"/>
    <dgm:cxn modelId="{3DF5B577-1385-4E7D-9C2A-2EA02AA94913}" srcId="{9B9DF1C8-E9D1-49ED-A56C-8BAAF0906206}" destId="{77945CFA-8EE8-4D99-B2DD-7A3664EEE1EA}" srcOrd="1" destOrd="0" parTransId="{B420271B-54BF-4DC3-B260-7604739B4107}" sibTransId="{F80C3C56-8716-464C-8A43-B57535AEB2C3}"/>
    <dgm:cxn modelId="{9BEFE3AD-DF3A-4484-880E-650CE8B28064}" type="presOf" srcId="{34F16B35-896D-4ACD-9835-D4CB0886B9D0}" destId="{E123E130-194D-4280-B6DD-B1DE9BCE71F2}" srcOrd="0" destOrd="0" presId="urn:microsoft.com/office/officeart/2005/8/layout/process1"/>
    <dgm:cxn modelId="{D051FB78-56F1-483F-93B0-0FFE5C44A9E1}" type="presOf" srcId="{20FF2E5C-0C3E-4E2A-AE51-A5A35C3FA159}" destId="{BD94CCFD-42AB-4DA8-81DF-9320E211CAAE}" srcOrd="0" destOrd="0" presId="urn:microsoft.com/office/officeart/2005/8/layout/process1"/>
    <dgm:cxn modelId="{F60C2360-FA86-445C-A669-F854D25A8741}" type="presOf" srcId="{20FF2E5C-0C3E-4E2A-AE51-A5A35C3FA159}" destId="{FB42D98D-9689-46C2-B305-066D1CF159D8}" srcOrd="1" destOrd="0" presId="urn:microsoft.com/office/officeart/2005/8/layout/process1"/>
    <dgm:cxn modelId="{6123FCE5-F963-43FC-A5E1-72FF771EE0B7}" type="presParOf" srcId="{A4F70FA8-B71D-4F23-BF95-55884981B4FA}" destId="{5CF82F8C-A7C6-423E-8638-68795D502D79}" srcOrd="0" destOrd="0" presId="urn:microsoft.com/office/officeart/2005/8/layout/process1"/>
    <dgm:cxn modelId="{B4E7D919-E84E-40AB-991C-999747E9D347}" type="presParOf" srcId="{A4F70FA8-B71D-4F23-BF95-55884981B4FA}" destId="{E54EE711-C26C-4560-9BC3-0AFCB2D61F95}" srcOrd="1" destOrd="0" presId="urn:microsoft.com/office/officeart/2005/8/layout/process1"/>
    <dgm:cxn modelId="{15EA52E3-65B0-4D8C-B34D-5F495C9455BE}" type="presParOf" srcId="{E54EE711-C26C-4560-9BC3-0AFCB2D61F95}" destId="{23C83471-68D3-4780-A517-F97E7C4E12E9}" srcOrd="0" destOrd="0" presId="urn:microsoft.com/office/officeart/2005/8/layout/process1"/>
    <dgm:cxn modelId="{3A1DF028-E868-4E6B-BB34-20C223C2BD31}" type="presParOf" srcId="{A4F70FA8-B71D-4F23-BF95-55884981B4FA}" destId="{7DDBDC4E-8D8B-49EA-9E7D-458AFF9FC478}" srcOrd="2" destOrd="0" presId="urn:microsoft.com/office/officeart/2005/8/layout/process1"/>
    <dgm:cxn modelId="{90D0EACC-7ECE-498D-A05B-F04C84DDEF41}" type="presParOf" srcId="{A4F70FA8-B71D-4F23-BF95-55884981B4FA}" destId="{A95B677E-136C-4489-B55C-F916449965FE}" srcOrd="3" destOrd="0" presId="urn:microsoft.com/office/officeart/2005/8/layout/process1"/>
    <dgm:cxn modelId="{3F9308A7-AE3B-438D-825A-06F45102DDB1}" type="presParOf" srcId="{A95B677E-136C-4489-B55C-F916449965FE}" destId="{0365C506-5C0E-455D-8F1C-93DCD7A616E9}" srcOrd="0" destOrd="0" presId="urn:microsoft.com/office/officeart/2005/8/layout/process1"/>
    <dgm:cxn modelId="{9673C989-114A-4091-98AF-2FBC488B04DD}" type="presParOf" srcId="{A4F70FA8-B71D-4F23-BF95-55884981B4FA}" destId="{E123E130-194D-4280-B6DD-B1DE9BCE71F2}" srcOrd="4" destOrd="0" presId="urn:microsoft.com/office/officeart/2005/8/layout/process1"/>
    <dgm:cxn modelId="{20020F3D-138F-4D0C-8D9C-E9B8F2690D3C}" type="presParOf" srcId="{A4F70FA8-B71D-4F23-BF95-55884981B4FA}" destId="{BD94CCFD-42AB-4DA8-81DF-9320E211CAAE}" srcOrd="5" destOrd="0" presId="urn:microsoft.com/office/officeart/2005/8/layout/process1"/>
    <dgm:cxn modelId="{FD3FE9F0-41EF-4EB6-9113-D29E8AF606C8}" type="presParOf" srcId="{BD94CCFD-42AB-4DA8-81DF-9320E211CAAE}" destId="{FB42D98D-9689-46C2-B305-066D1CF159D8}" srcOrd="0" destOrd="0" presId="urn:microsoft.com/office/officeart/2005/8/layout/process1"/>
    <dgm:cxn modelId="{2437E307-FAEB-4460-B658-FC2973D33406}" type="presParOf" srcId="{A4F70FA8-B71D-4F23-BF95-55884981B4FA}" destId="{4833A906-9999-4BCF-ADD4-F48BD9A47C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B5FEBA-FD76-4615-9708-3FA7E8842562}" type="doc">
      <dgm:prSet loTypeId="urn:microsoft.com/office/officeart/2005/8/layout/chevron2" loCatId="process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s-CO"/>
        </a:p>
      </dgm:t>
    </dgm:pt>
    <dgm:pt modelId="{44604DD0-96DE-47F9-81ED-EFDFAFA74D17}">
      <dgm:prSet phldrT="[Texto]"/>
      <dgm:spPr/>
      <dgm:t>
        <a:bodyPr/>
        <a:lstStyle/>
        <a:p>
          <a:r>
            <a:rPr lang="es-ES" dirty="0"/>
            <a:t>Causa </a:t>
          </a:r>
          <a:endParaRPr lang="es-CO" dirty="0"/>
        </a:p>
      </dgm:t>
    </dgm:pt>
    <dgm:pt modelId="{7410031D-F67C-40B5-83FF-CDCDA18B719C}" type="parTrans" cxnId="{EBA26F25-A7C7-45C9-AA47-22DA26CE70FA}">
      <dgm:prSet/>
      <dgm:spPr/>
      <dgm:t>
        <a:bodyPr/>
        <a:lstStyle/>
        <a:p>
          <a:endParaRPr lang="es-CO"/>
        </a:p>
      </dgm:t>
    </dgm:pt>
    <dgm:pt modelId="{25CB9A2F-C4D7-4D38-A9F7-FB5F72D28FA0}" type="sibTrans" cxnId="{EBA26F25-A7C7-45C9-AA47-22DA26CE70FA}">
      <dgm:prSet/>
      <dgm:spPr/>
      <dgm:t>
        <a:bodyPr/>
        <a:lstStyle/>
        <a:p>
          <a:endParaRPr lang="es-CO"/>
        </a:p>
      </dgm:t>
    </dgm:pt>
    <dgm:pt modelId="{A51F6953-92E2-4743-94CE-25A1F2AE9324}">
      <dgm:prSet phldrT="[Texto]"/>
      <dgm:spPr/>
      <dgm:t>
        <a:bodyPr/>
        <a:lstStyle/>
        <a:p>
          <a:r>
            <a:rPr lang="es-ES" dirty="0"/>
            <a:t>Ocasión </a:t>
          </a:r>
          <a:endParaRPr lang="es-CO" dirty="0"/>
        </a:p>
      </dgm:t>
    </dgm:pt>
    <dgm:pt modelId="{BA26326D-09D7-4009-AE44-F4D1D2837C83}" type="parTrans" cxnId="{C201AB64-304E-4AA0-8AF6-8FFD3D383D2C}">
      <dgm:prSet/>
      <dgm:spPr/>
      <dgm:t>
        <a:bodyPr/>
        <a:lstStyle/>
        <a:p>
          <a:endParaRPr lang="es-CO"/>
        </a:p>
      </dgm:t>
    </dgm:pt>
    <dgm:pt modelId="{7AEA8D53-0380-45EE-912A-F27B3E332A2C}" type="sibTrans" cxnId="{C201AB64-304E-4AA0-8AF6-8FFD3D383D2C}">
      <dgm:prSet/>
      <dgm:spPr/>
      <dgm:t>
        <a:bodyPr/>
        <a:lstStyle/>
        <a:p>
          <a:endParaRPr lang="es-CO"/>
        </a:p>
      </dgm:t>
    </dgm:pt>
    <dgm:pt modelId="{B29AA2E4-8207-46AE-B8D8-79DB93986409}">
      <dgm:prSet phldrT="[Texto]" custT="1"/>
      <dgm:spPr/>
      <dgm:t>
        <a:bodyPr/>
        <a:lstStyle/>
        <a:p>
          <a:r>
            <a:rPr lang="es-E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Ejecución de ordenes del empleador o jefe inmediato (No actividad contratada, no horario laboral y no lugar de trabajo)</a:t>
          </a:r>
          <a:endParaRPr lang="es-CO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724CE8-A555-4D05-9467-9D2BC0EB2901}" type="parTrans" cxnId="{EE212B56-C696-43AB-9EAF-1230C13BFF08}">
      <dgm:prSet/>
      <dgm:spPr/>
      <dgm:t>
        <a:bodyPr/>
        <a:lstStyle/>
        <a:p>
          <a:endParaRPr lang="es-CO"/>
        </a:p>
      </dgm:t>
    </dgm:pt>
    <dgm:pt modelId="{15F81B00-F962-4FE9-A079-1496D6023B54}" type="sibTrans" cxnId="{EE212B56-C696-43AB-9EAF-1230C13BFF08}">
      <dgm:prSet/>
      <dgm:spPr/>
      <dgm:t>
        <a:bodyPr/>
        <a:lstStyle/>
        <a:p>
          <a:endParaRPr lang="es-CO"/>
        </a:p>
      </dgm:t>
    </dgm:pt>
    <dgm:pt modelId="{B6D89AB3-3844-4001-8E57-E425EA84B266}">
      <dgm:prSet phldrT="[Texto]" custT="1"/>
      <dgm:spPr/>
      <dgm:t>
        <a:bodyPr/>
        <a:lstStyle/>
        <a:p>
          <a:r>
            <a:rPr lang="es-E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Actividades deportivas, recreativas o culturales que organice la empresa</a:t>
          </a:r>
          <a:endParaRPr lang="es-CO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6E2E4A-D44C-4047-AF33-7D80A7353C15}" type="parTrans" cxnId="{D7BC3C2E-1835-46F2-8645-A2EFFD808AD7}">
      <dgm:prSet/>
      <dgm:spPr/>
      <dgm:t>
        <a:bodyPr/>
        <a:lstStyle/>
        <a:p>
          <a:endParaRPr lang="es-CO"/>
        </a:p>
      </dgm:t>
    </dgm:pt>
    <dgm:pt modelId="{5028A8C4-74C3-4CC4-B6D3-CCE7BFD969A2}" type="sibTrans" cxnId="{D7BC3C2E-1835-46F2-8645-A2EFFD808AD7}">
      <dgm:prSet/>
      <dgm:spPr/>
      <dgm:t>
        <a:bodyPr/>
        <a:lstStyle/>
        <a:p>
          <a:endParaRPr lang="es-CO"/>
        </a:p>
      </dgm:t>
    </dgm:pt>
    <dgm:pt modelId="{9C10C3C5-58B9-4D04-9221-C14601379DDA}">
      <dgm:prSet phldrT="[Texto]" custT="1"/>
      <dgm:spPr/>
      <dgm:t>
        <a:bodyPr/>
        <a:lstStyle/>
        <a:p>
          <a:endParaRPr lang="es-CO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AE055B-5B24-489F-A10F-8AC5264AE8FE}" type="parTrans" cxnId="{77F837F9-1D13-4807-B1AE-670AEE3673C7}">
      <dgm:prSet/>
      <dgm:spPr/>
      <dgm:t>
        <a:bodyPr/>
        <a:lstStyle/>
        <a:p>
          <a:endParaRPr lang="es-CO"/>
        </a:p>
      </dgm:t>
    </dgm:pt>
    <dgm:pt modelId="{A509C7D5-B6BA-47AC-B9D1-30A66D3665CC}" type="sibTrans" cxnId="{77F837F9-1D13-4807-B1AE-670AEE3673C7}">
      <dgm:prSet/>
      <dgm:spPr/>
      <dgm:t>
        <a:bodyPr/>
        <a:lstStyle/>
        <a:p>
          <a:endParaRPr lang="es-CO"/>
        </a:p>
      </dgm:t>
    </dgm:pt>
    <dgm:pt modelId="{75AC821E-A3D2-4D7B-8FC2-B17FFA4F498A}">
      <dgm:prSet phldrT="[Texto]" custT="1"/>
      <dgm:spPr/>
      <dgm:t>
        <a:bodyPr/>
        <a:lstStyle/>
        <a:p>
          <a:r>
            <a:rPr lang="es-E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Traslado de trabajadores (Si el transporte lo paga la empresa)</a:t>
          </a:r>
          <a:endParaRPr lang="es-CO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FB37C4-A1DA-40BC-839C-64A9D85776D6}" type="parTrans" cxnId="{18544C2D-6093-4B7B-B5A1-AE2611BBBD4A}">
      <dgm:prSet/>
      <dgm:spPr/>
      <dgm:t>
        <a:bodyPr/>
        <a:lstStyle/>
        <a:p>
          <a:endParaRPr lang="es-CO"/>
        </a:p>
      </dgm:t>
    </dgm:pt>
    <dgm:pt modelId="{FBF56A2F-66C2-4836-BB7B-CD066A6AAB16}" type="sibTrans" cxnId="{18544C2D-6093-4B7B-B5A1-AE2611BBBD4A}">
      <dgm:prSet/>
      <dgm:spPr/>
      <dgm:t>
        <a:bodyPr/>
        <a:lstStyle/>
        <a:p>
          <a:endParaRPr lang="es-CO"/>
        </a:p>
      </dgm:t>
    </dgm:pt>
    <dgm:pt modelId="{1B63A579-4F41-4583-AD43-1570A2CCA4BC}">
      <dgm:prSet phldrT="[Texto]" custT="1"/>
      <dgm:spPr/>
      <dgm:t>
        <a:bodyPr/>
        <a:lstStyle/>
        <a:p>
          <a:endParaRPr lang="es-CO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21D745-8738-4F4A-AC93-B5D7BE0164F4}" type="parTrans" cxnId="{C789D090-A228-4D38-BAE9-8477524669B1}">
      <dgm:prSet/>
      <dgm:spPr/>
      <dgm:t>
        <a:bodyPr/>
        <a:lstStyle/>
        <a:p>
          <a:endParaRPr lang="es-CO"/>
        </a:p>
      </dgm:t>
    </dgm:pt>
    <dgm:pt modelId="{65B035B6-A10E-4C35-AA7C-9907E3978DD8}" type="sibTrans" cxnId="{C789D090-A228-4D38-BAE9-8477524669B1}">
      <dgm:prSet/>
      <dgm:spPr/>
      <dgm:t>
        <a:bodyPr/>
        <a:lstStyle/>
        <a:p>
          <a:endParaRPr lang="es-CO"/>
        </a:p>
      </dgm:t>
    </dgm:pt>
    <dgm:pt modelId="{705F3C75-5281-4811-9D2F-14069D385B23}">
      <dgm:prSet phldrT="[Texto]" custT="1"/>
      <dgm:spPr/>
      <dgm:t>
        <a:bodyPr/>
        <a:lstStyle/>
        <a:p>
          <a:r>
            <a:rPr lang="es-E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En las instalaciones donde se asigna el trabajo </a:t>
          </a:r>
          <a:endParaRPr lang="es-CO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99B98E-D32F-4FF5-BFE5-EB560DAB0E17}" type="sibTrans" cxnId="{0FB21CDE-238F-4248-BA85-5F4339BC6783}">
      <dgm:prSet/>
      <dgm:spPr/>
      <dgm:t>
        <a:bodyPr/>
        <a:lstStyle/>
        <a:p>
          <a:endParaRPr lang="es-CO"/>
        </a:p>
      </dgm:t>
    </dgm:pt>
    <dgm:pt modelId="{897E8CC8-EA6D-46B1-89B7-1D368B9D576C}" type="parTrans" cxnId="{0FB21CDE-238F-4248-BA85-5F4339BC6783}">
      <dgm:prSet/>
      <dgm:spPr/>
      <dgm:t>
        <a:bodyPr/>
        <a:lstStyle/>
        <a:p>
          <a:endParaRPr lang="es-CO"/>
        </a:p>
      </dgm:t>
    </dgm:pt>
    <dgm:pt modelId="{1EFE1761-50AA-45AC-BFB3-AB67BA120B3B}">
      <dgm:prSet phldrT="[Texto]" custT="1"/>
      <dgm:spPr/>
      <dgm:t>
        <a:bodyPr/>
        <a:lstStyle/>
        <a:p>
          <a:r>
            <a:rPr lang="es-E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En el horario laboral</a:t>
          </a:r>
          <a:endParaRPr lang="es-CO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CC2F9-A5D9-4438-BF82-1A9A5B913B0F}" type="sibTrans" cxnId="{1ACADC46-D3F7-406C-BF6B-E42681BF834C}">
      <dgm:prSet/>
      <dgm:spPr/>
      <dgm:t>
        <a:bodyPr/>
        <a:lstStyle/>
        <a:p>
          <a:endParaRPr lang="es-CO"/>
        </a:p>
      </dgm:t>
    </dgm:pt>
    <dgm:pt modelId="{97D20FAD-7847-4C88-A866-0E336A148C6C}" type="parTrans" cxnId="{1ACADC46-D3F7-406C-BF6B-E42681BF834C}">
      <dgm:prSet/>
      <dgm:spPr/>
      <dgm:t>
        <a:bodyPr/>
        <a:lstStyle/>
        <a:p>
          <a:endParaRPr lang="es-CO"/>
        </a:p>
      </dgm:t>
    </dgm:pt>
    <dgm:pt modelId="{A3BCC859-5C33-45E2-955E-A92C9F586E33}">
      <dgm:prSet phldrT="[Texto]" custT="1"/>
      <dgm:spPr/>
      <dgm:t>
        <a:bodyPr/>
        <a:lstStyle/>
        <a:p>
          <a:r>
            <a:rPr lang="es-E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Realizando las actividades contratadas</a:t>
          </a:r>
          <a:endParaRPr lang="es-CO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373CEA-77A9-4260-83E1-E30D8090CBBA}" type="sibTrans" cxnId="{A75B3B97-DF49-4046-B226-A400C596CA21}">
      <dgm:prSet/>
      <dgm:spPr/>
      <dgm:t>
        <a:bodyPr/>
        <a:lstStyle/>
        <a:p>
          <a:endParaRPr lang="es-CO"/>
        </a:p>
      </dgm:t>
    </dgm:pt>
    <dgm:pt modelId="{2EF10CA8-BF2E-44DE-9182-898429904599}" type="parTrans" cxnId="{A75B3B97-DF49-4046-B226-A400C596CA21}">
      <dgm:prSet/>
      <dgm:spPr/>
      <dgm:t>
        <a:bodyPr/>
        <a:lstStyle/>
        <a:p>
          <a:endParaRPr lang="es-CO"/>
        </a:p>
      </dgm:t>
    </dgm:pt>
    <dgm:pt modelId="{0920A2CA-76E8-43CA-A5B6-CC2ED4D5BD56}" type="pres">
      <dgm:prSet presAssocID="{38B5FEBA-FD76-4615-9708-3FA7E884256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F94C9FA-9757-41AF-9A0B-F2E79ECD1E69}" type="pres">
      <dgm:prSet presAssocID="{44604DD0-96DE-47F9-81ED-EFDFAFA74D17}" presName="composite" presStyleCnt="0"/>
      <dgm:spPr/>
      <dgm:t>
        <a:bodyPr/>
        <a:lstStyle/>
        <a:p>
          <a:endParaRPr lang="es-CO"/>
        </a:p>
      </dgm:t>
    </dgm:pt>
    <dgm:pt modelId="{899A6745-216C-4A4B-B47C-322B97DB89E1}" type="pres">
      <dgm:prSet presAssocID="{44604DD0-96DE-47F9-81ED-EFDFAFA74D1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6BDC28D-D945-4160-BD5D-91008A08A6F0}" type="pres">
      <dgm:prSet presAssocID="{44604DD0-96DE-47F9-81ED-EFDFAFA74D17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736C527-60D3-41EF-87B3-DEB4CCA68623}" type="pres">
      <dgm:prSet presAssocID="{25CB9A2F-C4D7-4D38-A9F7-FB5F72D28FA0}" presName="sp" presStyleCnt="0"/>
      <dgm:spPr/>
      <dgm:t>
        <a:bodyPr/>
        <a:lstStyle/>
        <a:p>
          <a:endParaRPr lang="es-CO"/>
        </a:p>
      </dgm:t>
    </dgm:pt>
    <dgm:pt modelId="{89D97670-B2B5-4AC3-A8DE-299EA4E3FA33}" type="pres">
      <dgm:prSet presAssocID="{A51F6953-92E2-4743-94CE-25A1F2AE9324}" presName="composite" presStyleCnt="0"/>
      <dgm:spPr/>
      <dgm:t>
        <a:bodyPr/>
        <a:lstStyle/>
        <a:p>
          <a:endParaRPr lang="es-CO"/>
        </a:p>
      </dgm:t>
    </dgm:pt>
    <dgm:pt modelId="{2F2996DE-DB91-4591-8FDD-0D9E060CA29A}" type="pres">
      <dgm:prSet presAssocID="{A51F6953-92E2-4743-94CE-25A1F2AE932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784AF0B-1135-486A-ABB2-E42075A1C4C2}" type="pres">
      <dgm:prSet presAssocID="{A51F6953-92E2-4743-94CE-25A1F2AE9324}" presName="descendantText" presStyleLbl="alignAcc1" presStyleIdx="1" presStyleCnt="2" custScaleY="179111" custLinFactNeighborX="42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F726E2E-2005-4F16-B47E-38D650CB73E8}" type="presOf" srcId="{B29AA2E4-8207-46AE-B8D8-79DB93986409}" destId="{D784AF0B-1135-486A-ABB2-E42075A1C4C2}" srcOrd="0" destOrd="0" presId="urn:microsoft.com/office/officeart/2005/8/layout/chevron2"/>
    <dgm:cxn modelId="{9A7A797F-7A9E-4020-BC37-85570FFF6A78}" type="presOf" srcId="{38B5FEBA-FD76-4615-9708-3FA7E8842562}" destId="{0920A2CA-76E8-43CA-A5B6-CC2ED4D5BD56}" srcOrd="0" destOrd="0" presId="urn:microsoft.com/office/officeart/2005/8/layout/chevron2"/>
    <dgm:cxn modelId="{EBA26F25-A7C7-45C9-AA47-22DA26CE70FA}" srcId="{38B5FEBA-FD76-4615-9708-3FA7E8842562}" destId="{44604DD0-96DE-47F9-81ED-EFDFAFA74D17}" srcOrd="0" destOrd="0" parTransId="{7410031D-F67C-40B5-83FF-CDCDA18B719C}" sibTransId="{25CB9A2F-C4D7-4D38-A9F7-FB5F72D28FA0}"/>
    <dgm:cxn modelId="{A75B3B97-DF49-4046-B226-A400C596CA21}" srcId="{44604DD0-96DE-47F9-81ED-EFDFAFA74D17}" destId="{A3BCC859-5C33-45E2-955E-A92C9F586E33}" srcOrd="0" destOrd="0" parTransId="{2EF10CA8-BF2E-44DE-9182-898429904599}" sibTransId="{A4373CEA-77A9-4260-83E1-E30D8090CBBA}"/>
    <dgm:cxn modelId="{77F837F9-1D13-4807-B1AE-670AEE3673C7}" srcId="{A51F6953-92E2-4743-94CE-25A1F2AE9324}" destId="{9C10C3C5-58B9-4D04-9221-C14601379DDA}" srcOrd="3" destOrd="0" parTransId="{57AE055B-5B24-489F-A10F-8AC5264AE8FE}" sibTransId="{A509C7D5-B6BA-47AC-B9D1-30A66D3665CC}"/>
    <dgm:cxn modelId="{AFEBAAD1-DB7F-4F73-902D-E93DADB92062}" type="presOf" srcId="{705F3C75-5281-4811-9D2F-14069D385B23}" destId="{E6BDC28D-D945-4160-BD5D-91008A08A6F0}" srcOrd="0" destOrd="2" presId="urn:microsoft.com/office/officeart/2005/8/layout/chevron2"/>
    <dgm:cxn modelId="{CA5602D5-8DC7-4621-9AF4-C7EB1BAEB9FD}" type="presOf" srcId="{75AC821E-A3D2-4D7B-8FC2-B17FFA4F498A}" destId="{D784AF0B-1135-486A-ABB2-E42075A1C4C2}" srcOrd="0" destOrd="2" presId="urn:microsoft.com/office/officeart/2005/8/layout/chevron2"/>
    <dgm:cxn modelId="{916E0C1B-8A78-4623-8EAE-6EC6EB2E5034}" type="presOf" srcId="{B6D89AB3-3844-4001-8E57-E425EA84B266}" destId="{D784AF0B-1135-486A-ABB2-E42075A1C4C2}" srcOrd="0" destOrd="4" presId="urn:microsoft.com/office/officeart/2005/8/layout/chevron2"/>
    <dgm:cxn modelId="{1ACADC46-D3F7-406C-BF6B-E42681BF834C}" srcId="{44604DD0-96DE-47F9-81ED-EFDFAFA74D17}" destId="{1EFE1761-50AA-45AC-BFB3-AB67BA120B3B}" srcOrd="1" destOrd="0" parTransId="{97D20FAD-7847-4C88-A866-0E336A148C6C}" sibTransId="{ADFCC2F9-A5D9-4438-BF82-1A9A5B913B0F}"/>
    <dgm:cxn modelId="{C201AB64-304E-4AA0-8AF6-8FFD3D383D2C}" srcId="{38B5FEBA-FD76-4615-9708-3FA7E8842562}" destId="{A51F6953-92E2-4743-94CE-25A1F2AE9324}" srcOrd="1" destOrd="0" parTransId="{BA26326D-09D7-4009-AE44-F4D1D2837C83}" sibTransId="{7AEA8D53-0380-45EE-912A-F27B3E332A2C}"/>
    <dgm:cxn modelId="{C789D090-A228-4D38-BAE9-8477524669B1}" srcId="{A51F6953-92E2-4743-94CE-25A1F2AE9324}" destId="{1B63A579-4F41-4583-AD43-1570A2CCA4BC}" srcOrd="1" destOrd="0" parTransId="{5E21D745-8738-4F4A-AC93-B5D7BE0164F4}" sibTransId="{65B035B6-A10E-4C35-AA7C-9907E3978DD8}"/>
    <dgm:cxn modelId="{0FB21CDE-238F-4248-BA85-5F4339BC6783}" srcId="{44604DD0-96DE-47F9-81ED-EFDFAFA74D17}" destId="{705F3C75-5281-4811-9D2F-14069D385B23}" srcOrd="2" destOrd="0" parTransId="{897E8CC8-EA6D-46B1-89B7-1D368B9D576C}" sibTransId="{3899B98E-D32F-4FF5-BFE5-EB560DAB0E17}"/>
    <dgm:cxn modelId="{E14483E4-AEC8-45FA-B867-DEFC2FBE23E2}" type="presOf" srcId="{A51F6953-92E2-4743-94CE-25A1F2AE9324}" destId="{2F2996DE-DB91-4591-8FDD-0D9E060CA29A}" srcOrd="0" destOrd="0" presId="urn:microsoft.com/office/officeart/2005/8/layout/chevron2"/>
    <dgm:cxn modelId="{3F20E65C-93A8-4F48-8FC8-5B7B3365CA94}" type="presOf" srcId="{1B63A579-4F41-4583-AD43-1570A2CCA4BC}" destId="{D784AF0B-1135-486A-ABB2-E42075A1C4C2}" srcOrd="0" destOrd="1" presId="urn:microsoft.com/office/officeart/2005/8/layout/chevron2"/>
    <dgm:cxn modelId="{D7BC3C2E-1835-46F2-8645-A2EFFD808AD7}" srcId="{A51F6953-92E2-4743-94CE-25A1F2AE9324}" destId="{B6D89AB3-3844-4001-8E57-E425EA84B266}" srcOrd="4" destOrd="0" parTransId="{346E2E4A-D44C-4047-AF33-7D80A7353C15}" sibTransId="{5028A8C4-74C3-4CC4-B6D3-CCE7BFD969A2}"/>
    <dgm:cxn modelId="{EE212B56-C696-43AB-9EAF-1230C13BFF08}" srcId="{A51F6953-92E2-4743-94CE-25A1F2AE9324}" destId="{B29AA2E4-8207-46AE-B8D8-79DB93986409}" srcOrd="0" destOrd="0" parTransId="{DA724CE8-A555-4D05-9467-9D2BC0EB2901}" sibTransId="{15F81B00-F962-4FE9-A079-1496D6023B54}"/>
    <dgm:cxn modelId="{18544C2D-6093-4B7B-B5A1-AE2611BBBD4A}" srcId="{A51F6953-92E2-4743-94CE-25A1F2AE9324}" destId="{75AC821E-A3D2-4D7B-8FC2-B17FFA4F498A}" srcOrd="2" destOrd="0" parTransId="{9DFB37C4-A1DA-40BC-839C-64A9D85776D6}" sibTransId="{FBF56A2F-66C2-4836-BB7B-CD066A6AAB16}"/>
    <dgm:cxn modelId="{785B6946-F155-42BC-A7E4-501E7E284344}" type="presOf" srcId="{44604DD0-96DE-47F9-81ED-EFDFAFA74D17}" destId="{899A6745-216C-4A4B-B47C-322B97DB89E1}" srcOrd="0" destOrd="0" presId="urn:microsoft.com/office/officeart/2005/8/layout/chevron2"/>
    <dgm:cxn modelId="{D0790340-D28D-4512-A27F-360D4EBAF5EE}" type="presOf" srcId="{A3BCC859-5C33-45E2-955E-A92C9F586E33}" destId="{E6BDC28D-D945-4160-BD5D-91008A08A6F0}" srcOrd="0" destOrd="0" presId="urn:microsoft.com/office/officeart/2005/8/layout/chevron2"/>
    <dgm:cxn modelId="{9B870034-577A-4361-9EE5-3E5EC68B549B}" type="presOf" srcId="{9C10C3C5-58B9-4D04-9221-C14601379DDA}" destId="{D784AF0B-1135-486A-ABB2-E42075A1C4C2}" srcOrd="0" destOrd="3" presId="urn:microsoft.com/office/officeart/2005/8/layout/chevron2"/>
    <dgm:cxn modelId="{6E644794-8FD1-4485-8196-9B897AE55B25}" type="presOf" srcId="{1EFE1761-50AA-45AC-BFB3-AB67BA120B3B}" destId="{E6BDC28D-D945-4160-BD5D-91008A08A6F0}" srcOrd="0" destOrd="1" presId="urn:microsoft.com/office/officeart/2005/8/layout/chevron2"/>
    <dgm:cxn modelId="{0A213B8E-DFD0-4E49-9C76-45953ED2F794}" type="presParOf" srcId="{0920A2CA-76E8-43CA-A5B6-CC2ED4D5BD56}" destId="{1F94C9FA-9757-41AF-9A0B-F2E79ECD1E69}" srcOrd="0" destOrd="0" presId="urn:microsoft.com/office/officeart/2005/8/layout/chevron2"/>
    <dgm:cxn modelId="{69FC1257-B47C-45BF-98BA-5BE1335BC1D7}" type="presParOf" srcId="{1F94C9FA-9757-41AF-9A0B-F2E79ECD1E69}" destId="{899A6745-216C-4A4B-B47C-322B97DB89E1}" srcOrd="0" destOrd="0" presId="urn:microsoft.com/office/officeart/2005/8/layout/chevron2"/>
    <dgm:cxn modelId="{4A31CFF2-723C-4AE2-8766-71C9E3ED1FCA}" type="presParOf" srcId="{1F94C9FA-9757-41AF-9A0B-F2E79ECD1E69}" destId="{E6BDC28D-D945-4160-BD5D-91008A08A6F0}" srcOrd="1" destOrd="0" presId="urn:microsoft.com/office/officeart/2005/8/layout/chevron2"/>
    <dgm:cxn modelId="{F24BE912-23D1-4C30-9F43-0410C1886043}" type="presParOf" srcId="{0920A2CA-76E8-43CA-A5B6-CC2ED4D5BD56}" destId="{6736C527-60D3-41EF-87B3-DEB4CCA68623}" srcOrd="1" destOrd="0" presId="urn:microsoft.com/office/officeart/2005/8/layout/chevron2"/>
    <dgm:cxn modelId="{471DAE43-BE65-4865-809C-0CE6A8B94FC8}" type="presParOf" srcId="{0920A2CA-76E8-43CA-A5B6-CC2ED4D5BD56}" destId="{89D97670-B2B5-4AC3-A8DE-299EA4E3FA33}" srcOrd="2" destOrd="0" presId="urn:microsoft.com/office/officeart/2005/8/layout/chevron2"/>
    <dgm:cxn modelId="{1FE180AE-03D2-4AC6-8A7B-CD08016AACC4}" type="presParOf" srcId="{89D97670-B2B5-4AC3-A8DE-299EA4E3FA33}" destId="{2F2996DE-DB91-4591-8FDD-0D9E060CA29A}" srcOrd="0" destOrd="0" presId="urn:microsoft.com/office/officeart/2005/8/layout/chevron2"/>
    <dgm:cxn modelId="{4AF2DC67-F3BC-462D-8E5A-DA532BC2A7A9}" type="presParOf" srcId="{89D97670-B2B5-4AC3-A8DE-299EA4E3FA33}" destId="{D784AF0B-1135-486A-ABB2-E42075A1C4C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411884-13C3-484B-A94C-EEF4D186DA70}" type="doc">
      <dgm:prSet loTypeId="urn:microsoft.com/office/officeart/2005/8/layout/h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F95278F-84BA-4586-82CE-AFE59A655FB4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Informar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A81869-AEDB-47AB-8946-0CB7C4A04866}" type="parTrans" cxnId="{C12E44F7-B103-4B08-A941-A829736A18C7}">
      <dgm:prSet/>
      <dgm:spPr/>
      <dgm:t>
        <a:bodyPr/>
        <a:lstStyle/>
        <a:p>
          <a:endParaRPr lang="es-CO"/>
        </a:p>
      </dgm:t>
    </dgm:pt>
    <dgm:pt modelId="{F4897290-1FAA-429E-9F36-75FA03F1864C}" type="sibTrans" cxnId="{C12E44F7-B103-4B08-A941-A829736A18C7}">
      <dgm:prSet/>
      <dgm:spPr/>
      <dgm:t>
        <a:bodyPr/>
        <a:lstStyle/>
        <a:p>
          <a:endParaRPr lang="es-CO"/>
        </a:p>
      </dgm:t>
    </dgm:pt>
    <dgm:pt modelId="{6B0829B6-CBF1-4134-AFDC-F2F3AF4D5718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Seguridad y Salud en el Trabajo</a:t>
          </a:r>
          <a:endParaRPr lang="es-C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012504-51EB-4ABF-908B-298CF87E5603}" type="parTrans" cxnId="{1F7C4E17-E43C-417F-8040-4DA5EA97BFD5}">
      <dgm:prSet/>
      <dgm:spPr/>
      <dgm:t>
        <a:bodyPr/>
        <a:lstStyle/>
        <a:p>
          <a:endParaRPr lang="es-CO"/>
        </a:p>
      </dgm:t>
    </dgm:pt>
    <dgm:pt modelId="{52043199-B7CF-4B0C-9F25-423E7E10CFC2}" type="sibTrans" cxnId="{1F7C4E17-E43C-417F-8040-4DA5EA97BFD5}">
      <dgm:prSet/>
      <dgm:spPr/>
      <dgm:t>
        <a:bodyPr/>
        <a:lstStyle/>
        <a:p>
          <a:endParaRPr lang="es-CO"/>
        </a:p>
      </dgm:t>
    </dgm:pt>
    <dgm:pt modelId="{FC12FE6F-FAB9-4554-B0FF-2A1D165DABB1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Recursos humanos</a:t>
          </a:r>
          <a:endParaRPr lang="es-C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FA5643-AEE8-4B16-A9D0-420570669A4C}" type="parTrans" cxnId="{D21FD8AA-071F-48B9-80F8-DB23CF8CEC08}">
      <dgm:prSet/>
      <dgm:spPr/>
      <dgm:t>
        <a:bodyPr/>
        <a:lstStyle/>
        <a:p>
          <a:endParaRPr lang="es-CO"/>
        </a:p>
      </dgm:t>
    </dgm:pt>
    <dgm:pt modelId="{670FCE98-5E87-44AE-8513-D139A4B2B037}" type="sibTrans" cxnId="{D21FD8AA-071F-48B9-80F8-DB23CF8CEC08}">
      <dgm:prSet/>
      <dgm:spPr/>
      <dgm:t>
        <a:bodyPr/>
        <a:lstStyle/>
        <a:p>
          <a:endParaRPr lang="es-CO"/>
        </a:p>
      </dgm:t>
    </dgm:pt>
    <dgm:pt modelId="{4D9F7D47-59D2-4503-861D-C65E1F7A6039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Ir a Clínica</a:t>
          </a:r>
          <a:endParaRPr lang="es-CO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7595F0-9868-4364-9FF5-E1F1812F1EEB}" type="parTrans" cxnId="{17928856-2694-4CD9-ABFD-DF3119792EBB}">
      <dgm:prSet/>
      <dgm:spPr/>
      <dgm:t>
        <a:bodyPr/>
        <a:lstStyle/>
        <a:p>
          <a:endParaRPr lang="es-CO"/>
        </a:p>
      </dgm:t>
    </dgm:pt>
    <dgm:pt modelId="{E6DDC182-EF5C-4520-BED8-3947D026958B}" type="sibTrans" cxnId="{17928856-2694-4CD9-ABFD-DF3119792EBB}">
      <dgm:prSet/>
      <dgm:spPr/>
      <dgm:t>
        <a:bodyPr/>
        <a:lstStyle/>
        <a:p>
          <a:endParaRPr lang="es-CO"/>
        </a:p>
      </dgm:t>
    </dgm:pt>
    <dgm:pt modelId="{232ABF20-9EC3-4894-8885-078B3B1360F2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Dependiendo de la lesión </a:t>
          </a:r>
          <a:endParaRPr lang="es-C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9D7281-1EBB-4DC3-93B7-44F4A26813DA}" type="parTrans" cxnId="{F512E506-AF8F-4F88-9796-07A46D4DCB65}">
      <dgm:prSet/>
      <dgm:spPr/>
      <dgm:t>
        <a:bodyPr/>
        <a:lstStyle/>
        <a:p>
          <a:endParaRPr lang="es-CO"/>
        </a:p>
      </dgm:t>
    </dgm:pt>
    <dgm:pt modelId="{0D9ED95D-8E0F-4805-B6CC-9B8CF63B6BB6}" type="sibTrans" cxnId="{F512E506-AF8F-4F88-9796-07A46D4DCB65}">
      <dgm:prSet/>
      <dgm:spPr/>
      <dgm:t>
        <a:bodyPr/>
        <a:lstStyle/>
        <a:p>
          <a:endParaRPr lang="es-CO"/>
        </a:p>
      </dgm:t>
    </dgm:pt>
    <dgm:pt modelId="{22A37EB4-95F0-4A39-AB1D-8C64C780B671}">
      <dgm:prSet phldrT="[Texto]"/>
      <dgm:spPr/>
      <dgm:t>
        <a:bodyPr/>
        <a:lstStyle/>
        <a:p>
          <a:r>
            <a:rPr lang="es-ES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 o sin acompañante </a:t>
          </a:r>
          <a:endParaRPr lang="es-CO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E30C0B-1E98-4535-94F6-A22EE1BB35C9}" type="parTrans" cxnId="{7AA9350C-8001-47F4-8A44-934DEF400097}">
      <dgm:prSet/>
      <dgm:spPr/>
      <dgm:t>
        <a:bodyPr/>
        <a:lstStyle/>
        <a:p>
          <a:endParaRPr lang="es-CO"/>
        </a:p>
      </dgm:t>
    </dgm:pt>
    <dgm:pt modelId="{7F65A483-627E-454A-BD8E-6067BA5E5464}" type="sibTrans" cxnId="{7AA9350C-8001-47F4-8A44-934DEF400097}">
      <dgm:prSet/>
      <dgm:spPr/>
      <dgm:t>
        <a:bodyPr/>
        <a:lstStyle/>
        <a:p>
          <a:endParaRPr lang="es-CO"/>
        </a:p>
      </dgm:t>
    </dgm:pt>
    <dgm:pt modelId="{4BFA6E76-02BC-4A79-B436-81084608605D}">
      <dgm:prSet phldrT="[Texto]"/>
      <dgm:spPr/>
      <dgm:t>
        <a:bodyPr/>
        <a:lstStyle/>
        <a:p>
          <a:r>
            <a:rPr lang="es-ES" dirty="0"/>
            <a:t>Seguir Recomendaciones</a:t>
          </a:r>
          <a:endParaRPr lang="es-CO" dirty="0"/>
        </a:p>
      </dgm:t>
    </dgm:pt>
    <dgm:pt modelId="{5435020E-D17A-400D-BC8C-F1203C85E6FC}" type="parTrans" cxnId="{B721BDBC-8427-43DC-A748-083722CC85C2}">
      <dgm:prSet/>
      <dgm:spPr/>
      <dgm:t>
        <a:bodyPr/>
        <a:lstStyle/>
        <a:p>
          <a:endParaRPr lang="es-CO"/>
        </a:p>
      </dgm:t>
    </dgm:pt>
    <dgm:pt modelId="{6EC4D135-52CD-48DF-AB0C-AED38FAE4B07}" type="sibTrans" cxnId="{B721BDBC-8427-43DC-A748-083722CC85C2}">
      <dgm:prSet/>
      <dgm:spPr/>
      <dgm:t>
        <a:bodyPr/>
        <a:lstStyle/>
        <a:p>
          <a:endParaRPr lang="es-CO"/>
        </a:p>
      </dgm:t>
    </dgm:pt>
    <dgm:pt modelId="{3783AD12-A6AD-414C-A75A-2EF96F9BB878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Entregar recomendaciones e incapacidades </a:t>
          </a:r>
          <a:endParaRPr lang="es-C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D8C710-1063-4AD4-A98D-8909C46940DD}" type="parTrans" cxnId="{16534A8A-C7D8-4902-BA01-F079594D2D63}">
      <dgm:prSet/>
      <dgm:spPr/>
      <dgm:t>
        <a:bodyPr/>
        <a:lstStyle/>
        <a:p>
          <a:endParaRPr lang="es-CO"/>
        </a:p>
      </dgm:t>
    </dgm:pt>
    <dgm:pt modelId="{141C495E-73D6-4216-BE0F-B467A39CA62C}" type="sibTrans" cxnId="{16534A8A-C7D8-4902-BA01-F079594D2D63}">
      <dgm:prSet/>
      <dgm:spPr/>
      <dgm:t>
        <a:bodyPr/>
        <a:lstStyle/>
        <a:p>
          <a:endParaRPr lang="es-CO"/>
        </a:p>
      </dgm:t>
    </dgm:pt>
    <dgm:pt modelId="{0A0D628D-8A90-47B2-B153-EE4E13DB0C28}">
      <dgm:prSet phldrT="[Texto]"/>
      <dgm:spPr/>
      <dgm:t>
        <a:bodyPr/>
        <a:lstStyle/>
        <a:p>
          <a:endParaRPr lang="es-CO" dirty="0"/>
        </a:p>
      </dgm:t>
    </dgm:pt>
    <dgm:pt modelId="{A6F1EE44-043E-4528-842E-FCC69A243F44}" type="parTrans" cxnId="{8F66000C-48FB-48A3-9A0C-E8E3B53C663C}">
      <dgm:prSet/>
      <dgm:spPr/>
      <dgm:t>
        <a:bodyPr/>
        <a:lstStyle/>
        <a:p>
          <a:endParaRPr lang="es-CO"/>
        </a:p>
      </dgm:t>
    </dgm:pt>
    <dgm:pt modelId="{3BA6BAB5-71C7-4A31-8200-4E1C7C3F674B}" type="sibTrans" cxnId="{8F66000C-48FB-48A3-9A0C-E8E3B53C663C}">
      <dgm:prSet/>
      <dgm:spPr/>
      <dgm:t>
        <a:bodyPr/>
        <a:lstStyle/>
        <a:p>
          <a:endParaRPr lang="es-CO"/>
        </a:p>
      </dgm:t>
    </dgm:pt>
    <dgm:pt modelId="{A399C982-75FB-4C20-9605-B82BCAEA084E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Supervisor (a)</a:t>
          </a:r>
          <a:endParaRPr lang="es-C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544514-9BB7-42FD-BA2F-7D9FD16FBB60}" type="parTrans" cxnId="{B58F1E1C-DFF9-44CC-BF21-B7F44B2596C0}">
      <dgm:prSet/>
      <dgm:spPr/>
      <dgm:t>
        <a:bodyPr/>
        <a:lstStyle/>
        <a:p>
          <a:endParaRPr lang="es-CO"/>
        </a:p>
      </dgm:t>
    </dgm:pt>
    <dgm:pt modelId="{CF84F935-48B0-435F-AC48-BAED56574C5C}" type="sibTrans" cxnId="{B58F1E1C-DFF9-44CC-BF21-B7F44B2596C0}">
      <dgm:prSet/>
      <dgm:spPr/>
      <dgm:t>
        <a:bodyPr/>
        <a:lstStyle/>
        <a:p>
          <a:endParaRPr lang="es-CO"/>
        </a:p>
      </dgm:t>
    </dgm:pt>
    <dgm:pt modelId="{F1B33179-0460-40A7-87BC-42399B4E867A}" type="pres">
      <dgm:prSet presAssocID="{5E411884-13C3-484B-A94C-EEF4D186DA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5216222-502B-4C36-AFC6-217CCC28542E}" type="pres">
      <dgm:prSet presAssocID="{5E411884-13C3-484B-A94C-EEF4D186DA70}" presName="tSp" presStyleCnt="0"/>
      <dgm:spPr/>
      <dgm:t>
        <a:bodyPr/>
        <a:lstStyle/>
        <a:p>
          <a:endParaRPr lang="es-CO"/>
        </a:p>
      </dgm:t>
    </dgm:pt>
    <dgm:pt modelId="{C405F75F-358B-4E79-AC89-4E590C050C31}" type="pres">
      <dgm:prSet presAssocID="{5E411884-13C3-484B-A94C-EEF4D186DA70}" presName="bSp" presStyleCnt="0"/>
      <dgm:spPr/>
      <dgm:t>
        <a:bodyPr/>
        <a:lstStyle/>
        <a:p>
          <a:endParaRPr lang="es-CO"/>
        </a:p>
      </dgm:t>
    </dgm:pt>
    <dgm:pt modelId="{8C452D46-02E2-4A79-BF41-7D1153F0FA55}" type="pres">
      <dgm:prSet presAssocID="{5E411884-13C3-484B-A94C-EEF4D186DA70}" presName="process" presStyleCnt="0"/>
      <dgm:spPr/>
      <dgm:t>
        <a:bodyPr/>
        <a:lstStyle/>
        <a:p>
          <a:endParaRPr lang="es-CO"/>
        </a:p>
      </dgm:t>
    </dgm:pt>
    <dgm:pt modelId="{56996B95-9A1D-4AB5-898B-EDFE527E848B}" type="pres">
      <dgm:prSet presAssocID="{0F95278F-84BA-4586-82CE-AFE59A655FB4}" presName="composite1" presStyleCnt="0"/>
      <dgm:spPr/>
      <dgm:t>
        <a:bodyPr/>
        <a:lstStyle/>
        <a:p>
          <a:endParaRPr lang="es-CO"/>
        </a:p>
      </dgm:t>
    </dgm:pt>
    <dgm:pt modelId="{584567F0-5987-4C20-9022-2820113B39E3}" type="pres">
      <dgm:prSet presAssocID="{0F95278F-84BA-4586-82CE-AFE59A655FB4}" presName="dummyNode1" presStyleLbl="node1" presStyleIdx="0" presStyleCnt="3"/>
      <dgm:spPr/>
      <dgm:t>
        <a:bodyPr/>
        <a:lstStyle/>
        <a:p>
          <a:endParaRPr lang="es-CO"/>
        </a:p>
      </dgm:t>
    </dgm:pt>
    <dgm:pt modelId="{D33A778C-6EC9-4A5B-A130-02CFE26E4DA6}" type="pres">
      <dgm:prSet presAssocID="{0F95278F-84BA-4586-82CE-AFE59A655FB4}" presName="childNode1" presStyleLbl="bgAcc1" presStyleIdx="0" presStyleCnt="3" custLinFactNeighborX="-5673" custLinFactNeighborY="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98DCCF9-2F52-4555-BADE-7FC559AEC6C5}" type="pres">
      <dgm:prSet presAssocID="{0F95278F-84BA-4586-82CE-AFE59A655FB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102D6B8-EEC8-4A74-8AD7-85F201CF4155}" type="pres">
      <dgm:prSet presAssocID="{0F95278F-84BA-4586-82CE-AFE59A655FB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7A5F5D2-9FCC-4BB6-9D3D-0225210FB2E6}" type="pres">
      <dgm:prSet presAssocID="{0F95278F-84BA-4586-82CE-AFE59A655FB4}" presName="connSite1" presStyleCnt="0"/>
      <dgm:spPr/>
      <dgm:t>
        <a:bodyPr/>
        <a:lstStyle/>
        <a:p>
          <a:endParaRPr lang="es-CO"/>
        </a:p>
      </dgm:t>
    </dgm:pt>
    <dgm:pt modelId="{923718D1-CC62-4750-9615-1B07ACF1E13F}" type="pres">
      <dgm:prSet presAssocID="{F4897290-1FAA-429E-9F36-75FA03F1864C}" presName="Name9" presStyleLbl="sibTrans2D1" presStyleIdx="0" presStyleCnt="2"/>
      <dgm:spPr/>
      <dgm:t>
        <a:bodyPr/>
        <a:lstStyle/>
        <a:p>
          <a:endParaRPr lang="es-CO"/>
        </a:p>
      </dgm:t>
    </dgm:pt>
    <dgm:pt modelId="{5E353315-725F-4748-89E4-E2F76A33C1EB}" type="pres">
      <dgm:prSet presAssocID="{4D9F7D47-59D2-4503-861D-C65E1F7A6039}" presName="composite2" presStyleCnt="0"/>
      <dgm:spPr/>
      <dgm:t>
        <a:bodyPr/>
        <a:lstStyle/>
        <a:p>
          <a:endParaRPr lang="es-CO"/>
        </a:p>
      </dgm:t>
    </dgm:pt>
    <dgm:pt modelId="{47FB501D-0FB8-4C5A-9031-CB67A1A4E3DA}" type="pres">
      <dgm:prSet presAssocID="{4D9F7D47-59D2-4503-861D-C65E1F7A6039}" presName="dummyNode2" presStyleLbl="node1" presStyleIdx="0" presStyleCnt="3"/>
      <dgm:spPr/>
      <dgm:t>
        <a:bodyPr/>
        <a:lstStyle/>
        <a:p>
          <a:endParaRPr lang="es-CO"/>
        </a:p>
      </dgm:t>
    </dgm:pt>
    <dgm:pt modelId="{09478CEC-0444-473D-92CC-C993ECE196A6}" type="pres">
      <dgm:prSet presAssocID="{4D9F7D47-59D2-4503-861D-C65E1F7A6039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2F307F6-F877-44FC-BBF8-BB5CD1EA6A53}" type="pres">
      <dgm:prSet presAssocID="{4D9F7D47-59D2-4503-861D-C65E1F7A603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0C0F506-8383-48D4-B81E-C49FEEB50CFD}" type="pres">
      <dgm:prSet presAssocID="{4D9F7D47-59D2-4503-861D-C65E1F7A6039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BFC8C16-F987-4816-8E58-30950A35F4AE}" type="pres">
      <dgm:prSet presAssocID="{4D9F7D47-59D2-4503-861D-C65E1F7A6039}" presName="connSite2" presStyleCnt="0"/>
      <dgm:spPr/>
      <dgm:t>
        <a:bodyPr/>
        <a:lstStyle/>
        <a:p>
          <a:endParaRPr lang="es-CO"/>
        </a:p>
      </dgm:t>
    </dgm:pt>
    <dgm:pt modelId="{AD59937F-6498-481B-922B-2F9204BF28D8}" type="pres">
      <dgm:prSet presAssocID="{E6DDC182-EF5C-4520-BED8-3947D026958B}" presName="Name18" presStyleLbl="sibTrans2D1" presStyleIdx="1" presStyleCnt="2"/>
      <dgm:spPr/>
      <dgm:t>
        <a:bodyPr/>
        <a:lstStyle/>
        <a:p>
          <a:endParaRPr lang="es-CO"/>
        </a:p>
      </dgm:t>
    </dgm:pt>
    <dgm:pt modelId="{A02F3310-FDED-4517-9B6A-7D23E17C657B}" type="pres">
      <dgm:prSet presAssocID="{4BFA6E76-02BC-4A79-B436-81084608605D}" presName="composite1" presStyleCnt="0"/>
      <dgm:spPr/>
      <dgm:t>
        <a:bodyPr/>
        <a:lstStyle/>
        <a:p>
          <a:endParaRPr lang="es-CO"/>
        </a:p>
      </dgm:t>
    </dgm:pt>
    <dgm:pt modelId="{1E5187C2-BFA6-4A39-8298-FB3C90718998}" type="pres">
      <dgm:prSet presAssocID="{4BFA6E76-02BC-4A79-B436-81084608605D}" presName="dummyNode1" presStyleLbl="node1" presStyleIdx="1" presStyleCnt="3"/>
      <dgm:spPr/>
      <dgm:t>
        <a:bodyPr/>
        <a:lstStyle/>
        <a:p>
          <a:endParaRPr lang="es-CO"/>
        </a:p>
      </dgm:t>
    </dgm:pt>
    <dgm:pt modelId="{55968018-4525-468C-A946-6877333E2C16}" type="pres">
      <dgm:prSet presAssocID="{4BFA6E76-02BC-4A79-B436-81084608605D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F288A9-BBC7-4013-B336-59CAB201B2BF}" type="pres">
      <dgm:prSet presAssocID="{4BFA6E76-02BC-4A79-B436-81084608605D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C722654-A77F-4724-AFD3-01ECCD4F8566}" type="pres">
      <dgm:prSet presAssocID="{4BFA6E76-02BC-4A79-B436-81084608605D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64B4DFA-B1B1-4E38-BBCE-EBB7F7A10648}" type="pres">
      <dgm:prSet presAssocID="{4BFA6E76-02BC-4A79-B436-81084608605D}" presName="connSite1" presStyleCnt="0"/>
      <dgm:spPr/>
      <dgm:t>
        <a:bodyPr/>
        <a:lstStyle/>
        <a:p>
          <a:endParaRPr lang="es-CO"/>
        </a:p>
      </dgm:t>
    </dgm:pt>
  </dgm:ptLst>
  <dgm:cxnLst>
    <dgm:cxn modelId="{B721BDBC-8427-43DC-A748-083722CC85C2}" srcId="{5E411884-13C3-484B-A94C-EEF4D186DA70}" destId="{4BFA6E76-02BC-4A79-B436-81084608605D}" srcOrd="2" destOrd="0" parTransId="{5435020E-D17A-400D-BC8C-F1203C85E6FC}" sibTransId="{6EC4D135-52CD-48DF-AB0C-AED38FAE4B07}"/>
    <dgm:cxn modelId="{AC1862E1-375D-431C-83DF-F4A228C8891E}" type="presOf" srcId="{A399C982-75FB-4C20-9605-B82BCAEA084E}" destId="{D33A778C-6EC9-4A5B-A130-02CFE26E4DA6}" srcOrd="0" destOrd="2" presId="urn:microsoft.com/office/officeart/2005/8/layout/hProcess4"/>
    <dgm:cxn modelId="{D21FD8AA-071F-48B9-80F8-DB23CF8CEC08}" srcId="{0F95278F-84BA-4586-82CE-AFE59A655FB4}" destId="{FC12FE6F-FAB9-4554-B0FF-2A1D165DABB1}" srcOrd="1" destOrd="0" parTransId="{A6FA5643-AEE8-4B16-A9D0-420570669A4C}" sibTransId="{670FCE98-5E87-44AE-8513-D139A4B2B037}"/>
    <dgm:cxn modelId="{D7B0F21F-DF20-4AAE-B12C-94321C3BDDBC}" type="presOf" srcId="{6B0829B6-CBF1-4134-AFDC-F2F3AF4D5718}" destId="{D33A778C-6EC9-4A5B-A130-02CFE26E4DA6}" srcOrd="0" destOrd="0" presId="urn:microsoft.com/office/officeart/2005/8/layout/hProcess4"/>
    <dgm:cxn modelId="{7AA9350C-8001-47F4-8A44-934DEF400097}" srcId="{4D9F7D47-59D2-4503-861D-C65E1F7A6039}" destId="{22A37EB4-95F0-4A39-AB1D-8C64C780B671}" srcOrd="1" destOrd="0" parTransId="{46E30C0B-1E98-4535-94F6-A22EE1BB35C9}" sibTransId="{7F65A483-627E-454A-BD8E-6067BA5E5464}"/>
    <dgm:cxn modelId="{1F7C4E17-E43C-417F-8040-4DA5EA97BFD5}" srcId="{0F95278F-84BA-4586-82CE-AFE59A655FB4}" destId="{6B0829B6-CBF1-4134-AFDC-F2F3AF4D5718}" srcOrd="0" destOrd="0" parTransId="{74012504-51EB-4ABF-908B-298CF87E5603}" sibTransId="{52043199-B7CF-4B0C-9F25-423E7E10CFC2}"/>
    <dgm:cxn modelId="{566D97C8-3BF1-43CF-BD39-449D2724D589}" type="presOf" srcId="{4D9F7D47-59D2-4503-861D-C65E1F7A6039}" destId="{E0C0F506-8383-48D4-B81E-C49FEEB50CFD}" srcOrd="0" destOrd="0" presId="urn:microsoft.com/office/officeart/2005/8/layout/hProcess4"/>
    <dgm:cxn modelId="{9BFF189E-4F39-46FC-B9E9-4EE69DC6DF48}" type="presOf" srcId="{3783AD12-A6AD-414C-A75A-2EF96F9BB878}" destId="{55968018-4525-468C-A946-6877333E2C16}" srcOrd="0" destOrd="0" presId="urn:microsoft.com/office/officeart/2005/8/layout/hProcess4"/>
    <dgm:cxn modelId="{8B69B148-ADA2-4407-AA5C-A920C0A8E3BC}" type="presOf" srcId="{22A37EB4-95F0-4A39-AB1D-8C64C780B671}" destId="{09478CEC-0444-473D-92CC-C993ECE196A6}" srcOrd="0" destOrd="1" presId="urn:microsoft.com/office/officeart/2005/8/layout/hProcess4"/>
    <dgm:cxn modelId="{EFD18570-CCAB-4B44-95A1-0D5FBA02B39E}" type="presOf" srcId="{232ABF20-9EC3-4894-8885-078B3B1360F2}" destId="{22F307F6-F877-44FC-BBF8-BB5CD1EA6A53}" srcOrd="1" destOrd="0" presId="urn:microsoft.com/office/officeart/2005/8/layout/hProcess4"/>
    <dgm:cxn modelId="{16534A8A-C7D8-4902-BA01-F079594D2D63}" srcId="{4BFA6E76-02BC-4A79-B436-81084608605D}" destId="{3783AD12-A6AD-414C-A75A-2EF96F9BB878}" srcOrd="0" destOrd="0" parTransId="{5DD8C710-1063-4AD4-A98D-8909C46940DD}" sibTransId="{141C495E-73D6-4216-BE0F-B467A39CA62C}"/>
    <dgm:cxn modelId="{C12E44F7-B103-4B08-A941-A829736A18C7}" srcId="{5E411884-13C3-484B-A94C-EEF4D186DA70}" destId="{0F95278F-84BA-4586-82CE-AFE59A655FB4}" srcOrd="0" destOrd="0" parTransId="{69A81869-AEDB-47AB-8946-0CB7C4A04866}" sibTransId="{F4897290-1FAA-429E-9F36-75FA03F1864C}"/>
    <dgm:cxn modelId="{8F66000C-48FB-48A3-9A0C-E8E3B53C663C}" srcId="{0F95278F-84BA-4586-82CE-AFE59A655FB4}" destId="{0A0D628D-8A90-47B2-B153-EE4E13DB0C28}" srcOrd="3" destOrd="0" parTransId="{A6F1EE44-043E-4528-842E-FCC69A243F44}" sibTransId="{3BA6BAB5-71C7-4A31-8200-4E1C7C3F674B}"/>
    <dgm:cxn modelId="{6C447798-493B-4A28-9B40-2B35891536F6}" type="presOf" srcId="{0F95278F-84BA-4586-82CE-AFE59A655FB4}" destId="{E102D6B8-EEC8-4A74-8AD7-85F201CF4155}" srcOrd="0" destOrd="0" presId="urn:microsoft.com/office/officeart/2005/8/layout/hProcess4"/>
    <dgm:cxn modelId="{2F896C83-CD41-4AD4-A2F7-FC0249B2D99D}" type="presOf" srcId="{0A0D628D-8A90-47B2-B153-EE4E13DB0C28}" destId="{D33A778C-6EC9-4A5B-A130-02CFE26E4DA6}" srcOrd="0" destOrd="3" presId="urn:microsoft.com/office/officeart/2005/8/layout/hProcess4"/>
    <dgm:cxn modelId="{2820E95C-A6D5-4F9F-857D-D429A146CA26}" type="presOf" srcId="{E6DDC182-EF5C-4520-BED8-3947D026958B}" destId="{AD59937F-6498-481B-922B-2F9204BF28D8}" srcOrd="0" destOrd="0" presId="urn:microsoft.com/office/officeart/2005/8/layout/hProcess4"/>
    <dgm:cxn modelId="{B58F1E1C-DFF9-44CC-BF21-B7F44B2596C0}" srcId="{0F95278F-84BA-4586-82CE-AFE59A655FB4}" destId="{A399C982-75FB-4C20-9605-B82BCAEA084E}" srcOrd="2" destOrd="0" parTransId="{FB544514-9BB7-42FD-BA2F-7D9FD16FBB60}" sibTransId="{CF84F935-48B0-435F-AC48-BAED56574C5C}"/>
    <dgm:cxn modelId="{15D36CD8-0A70-48B7-906B-B721EC7BA812}" type="presOf" srcId="{0A0D628D-8A90-47B2-B153-EE4E13DB0C28}" destId="{298DCCF9-2F52-4555-BADE-7FC559AEC6C5}" srcOrd="1" destOrd="3" presId="urn:microsoft.com/office/officeart/2005/8/layout/hProcess4"/>
    <dgm:cxn modelId="{17928856-2694-4CD9-ABFD-DF3119792EBB}" srcId="{5E411884-13C3-484B-A94C-EEF4D186DA70}" destId="{4D9F7D47-59D2-4503-861D-C65E1F7A6039}" srcOrd="1" destOrd="0" parTransId="{807595F0-9868-4364-9FF5-E1F1812F1EEB}" sibTransId="{E6DDC182-EF5C-4520-BED8-3947D026958B}"/>
    <dgm:cxn modelId="{88D1FFE3-247A-4EFF-BE7A-0CD2D784724C}" type="presOf" srcId="{6B0829B6-CBF1-4134-AFDC-F2F3AF4D5718}" destId="{298DCCF9-2F52-4555-BADE-7FC559AEC6C5}" srcOrd="1" destOrd="0" presId="urn:microsoft.com/office/officeart/2005/8/layout/hProcess4"/>
    <dgm:cxn modelId="{0E3CCC05-9CF4-4BF7-9ED8-9027B19F5551}" type="presOf" srcId="{A399C982-75FB-4C20-9605-B82BCAEA084E}" destId="{298DCCF9-2F52-4555-BADE-7FC559AEC6C5}" srcOrd="1" destOrd="2" presId="urn:microsoft.com/office/officeart/2005/8/layout/hProcess4"/>
    <dgm:cxn modelId="{699C4E92-6EF6-4565-89C2-95D77B37AF85}" type="presOf" srcId="{FC12FE6F-FAB9-4554-B0FF-2A1D165DABB1}" destId="{D33A778C-6EC9-4A5B-A130-02CFE26E4DA6}" srcOrd="0" destOrd="1" presId="urn:microsoft.com/office/officeart/2005/8/layout/hProcess4"/>
    <dgm:cxn modelId="{F512E506-AF8F-4F88-9796-07A46D4DCB65}" srcId="{4D9F7D47-59D2-4503-861D-C65E1F7A6039}" destId="{232ABF20-9EC3-4894-8885-078B3B1360F2}" srcOrd="0" destOrd="0" parTransId="{059D7281-1EBB-4DC3-93B7-44F4A26813DA}" sibTransId="{0D9ED95D-8E0F-4805-B6CC-9B8CF63B6BB6}"/>
    <dgm:cxn modelId="{EF4309E3-0E3C-466D-9210-E31972B12DDF}" type="presOf" srcId="{22A37EB4-95F0-4A39-AB1D-8C64C780B671}" destId="{22F307F6-F877-44FC-BBF8-BB5CD1EA6A53}" srcOrd="1" destOrd="1" presId="urn:microsoft.com/office/officeart/2005/8/layout/hProcess4"/>
    <dgm:cxn modelId="{D3E5BAD9-A1DF-48A3-BC31-FE1C27AC4A94}" type="presOf" srcId="{5E411884-13C3-484B-A94C-EEF4D186DA70}" destId="{F1B33179-0460-40A7-87BC-42399B4E867A}" srcOrd="0" destOrd="0" presId="urn:microsoft.com/office/officeart/2005/8/layout/hProcess4"/>
    <dgm:cxn modelId="{7259DF40-7B55-4ED0-B0AD-5640E54B58CD}" type="presOf" srcId="{4BFA6E76-02BC-4A79-B436-81084608605D}" destId="{AC722654-A77F-4724-AFD3-01ECCD4F8566}" srcOrd="0" destOrd="0" presId="urn:microsoft.com/office/officeart/2005/8/layout/hProcess4"/>
    <dgm:cxn modelId="{F77FCE43-8A3C-47E4-8318-82FCA6BBE15B}" type="presOf" srcId="{FC12FE6F-FAB9-4554-B0FF-2A1D165DABB1}" destId="{298DCCF9-2F52-4555-BADE-7FC559AEC6C5}" srcOrd="1" destOrd="1" presId="urn:microsoft.com/office/officeart/2005/8/layout/hProcess4"/>
    <dgm:cxn modelId="{51BF1806-815A-472A-8EF5-3CE940817EAE}" type="presOf" srcId="{F4897290-1FAA-429E-9F36-75FA03F1864C}" destId="{923718D1-CC62-4750-9615-1B07ACF1E13F}" srcOrd="0" destOrd="0" presId="urn:microsoft.com/office/officeart/2005/8/layout/hProcess4"/>
    <dgm:cxn modelId="{6C959AE0-864A-4839-B6DE-4CEAB737C2CE}" type="presOf" srcId="{232ABF20-9EC3-4894-8885-078B3B1360F2}" destId="{09478CEC-0444-473D-92CC-C993ECE196A6}" srcOrd="0" destOrd="0" presId="urn:microsoft.com/office/officeart/2005/8/layout/hProcess4"/>
    <dgm:cxn modelId="{B3934916-B56E-421F-B48D-1D81DF14082B}" type="presOf" srcId="{3783AD12-A6AD-414C-A75A-2EF96F9BB878}" destId="{37F288A9-BBC7-4013-B336-59CAB201B2BF}" srcOrd="1" destOrd="0" presId="urn:microsoft.com/office/officeart/2005/8/layout/hProcess4"/>
    <dgm:cxn modelId="{46160995-2F45-4692-A615-C88555224873}" type="presParOf" srcId="{F1B33179-0460-40A7-87BC-42399B4E867A}" destId="{D5216222-502B-4C36-AFC6-217CCC28542E}" srcOrd="0" destOrd="0" presId="urn:microsoft.com/office/officeart/2005/8/layout/hProcess4"/>
    <dgm:cxn modelId="{2296BD35-04F3-497C-9EE3-9A18A4F6E7CF}" type="presParOf" srcId="{F1B33179-0460-40A7-87BC-42399B4E867A}" destId="{C405F75F-358B-4E79-AC89-4E590C050C31}" srcOrd="1" destOrd="0" presId="urn:microsoft.com/office/officeart/2005/8/layout/hProcess4"/>
    <dgm:cxn modelId="{2D02B97F-99D1-40B5-BA82-21B65F8421C9}" type="presParOf" srcId="{F1B33179-0460-40A7-87BC-42399B4E867A}" destId="{8C452D46-02E2-4A79-BF41-7D1153F0FA55}" srcOrd="2" destOrd="0" presId="urn:microsoft.com/office/officeart/2005/8/layout/hProcess4"/>
    <dgm:cxn modelId="{5DACEC4D-9E55-4C93-BAFC-3D85DB695063}" type="presParOf" srcId="{8C452D46-02E2-4A79-BF41-7D1153F0FA55}" destId="{56996B95-9A1D-4AB5-898B-EDFE527E848B}" srcOrd="0" destOrd="0" presId="urn:microsoft.com/office/officeart/2005/8/layout/hProcess4"/>
    <dgm:cxn modelId="{D9652075-FB7A-47F1-8A23-D18AF873352A}" type="presParOf" srcId="{56996B95-9A1D-4AB5-898B-EDFE527E848B}" destId="{584567F0-5987-4C20-9022-2820113B39E3}" srcOrd="0" destOrd="0" presId="urn:microsoft.com/office/officeart/2005/8/layout/hProcess4"/>
    <dgm:cxn modelId="{CAD3A0E0-A78A-4EED-AD6D-5A14E850F415}" type="presParOf" srcId="{56996B95-9A1D-4AB5-898B-EDFE527E848B}" destId="{D33A778C-6EC9-4A5B-A130-02CFE26E4DA6}" srcOrd="1" destOrd="0" presId="urn:microsoft.com/office/officeart/2005/8/layout/hProcess4"/>
    <dgm:cxn modelId="{881B19B0-A2FC-49EA-9D89-17685D0006BF}" type="presParOf" srcId="{56996B95-9A1D-4AB5-898B-EDFE527E848B}" destId="{298DCCF9-2F52-4555-BADE-7FC559AEC6C5}" srcOrd="2" destOrd="0" presId="urn:microsoft.com/office/officeart/2005/8/layout/hProcess4"/>
    <dgm:cxn modelId="{CDC18A40-4327-459E-94CC-7FECD54D8387}" type="presParOf" srcId="{56996B95-9A1D-4AB5-898B-EDFE527E848B}" destId="{E102D6B8-EEC8-4A74-8AD7-85F201CF4155}" srcOrd="3" destOrd="0" presId="urn:microsoft.com/office/officeart/2005/8/layout/hProcess4"/>
    <dgm:cxn modelId="{4588F928-3B7E-4D6E-8870-BBBD37D6BABB}" type="presParOf" srcId="{56996B95-9A1D-4AB5-898B-EDFE527E848B}" destId="{17A5F5D2-9FCC-4BB6-9D3D-0225210FB2E6}" srcOrd="4" destOrd="0" presId="urn:microsoft.com/office/officeart/2005/8/layout/hProcess4"/>
    <dgm:cxn modelId="{20AC0C48-617E-44D5-B23C-007ADB48DA28}" type="presParOf" srcId="{8C452D46-02E2-4A79-BF41-7D1153F0FA55}" destId="{923718D1-CC62-4750-9615-1B07ACF1E13F}" srcOrd="1" destOrd="0" presId="urn:microsoft.com/office/officeart/2005/8/layout/hProcess4"/>
    <dgm:cxn modelId="{45AA2F0C-FE1B-412D-9C09-EC6ACBE1A16E}" type="presParOf" srcId="{8C452D46-02E2-4A79-BF41-7D1153F0FA55}" destId="{5E353315-725F-4748-89E4-E2F76A33C1EB}" srcOrd="2" destOrd="0" presId="urn:microsoft.com/office/officeart/2005/8/layout/hProcess4"/>
    <dgm:cxn modelId="{AC63D6E4-890C-4A73-9C30-58E6B9DEC4C7}" type="presParOf" srcId="{5E353315-725F-4748-89E4-E2F76A33C1EB}" destId="{47FB501D-0FB8-4C5A-9031-CB67A1A4E3DA}" srcOrd="0" destOrd="0" presId="urn:microsoft.com/office/officeart/2005/8/layout/hProcess4"/>
    <dgm:cxn modelId="{A32706B1-3A26-42B6-8428-8EB1F17B9D6E}" type="presParOf" srcId="{5E353315-725F-4748-89E4-E2F76A33C1EB}" destId="{09478CEC-0444-473D-92CC-C993ECE196A6}" srcOrd="1" destOrd="0" presId="urn:microsoft.com/office/officeart/2005/8/layout/hProcess4"/>
    <dgm:cxn modelId="{963E68FA-44D3-47F7-B74C-969956EDBC97}" type="presParOf" srcId="{5E353315-725F-4748-89E4-E2F76A33C1EB}" destId="{22F307F6-F877-44FC-BBF8-BB5CD1EA6A53}" srcOrd="2" destOrd="0" presId="urn:microsoft.com/office/officeart/2005/8/layout/hProcess4"/>
    <dgm:cxn modelId="{511CFFB2-288A-429F-B65E-65F43AC93672}" type="presParOf" srcId="{5E353315-725F-4748-89E4-E2F76A33C1EB}" destId="{E0C0F506-8383-48D4-B81E-C49FEEB50CFD}" srcOrd="3" destOrd="0" presId="urn:microsoft.com/office/officeart/2005/8/layout/hProcess4"/>
    <dgm:cxn modelId="{12F2DFD0-A0AC-4A5B-A826-594523F131C8}" type="presParOf" srcId="{5E353315-725F-4748-89E4-E2F76A33C1EB}" destId="{EBFC8C16-F987-4816-8E58-30950A35F4AE}" srcOrd="4" destOrd="0" presId="urn:microsoft.com/office/officeart/2005/8/layout/hProcess4"/>
    <dgm:cxn modelId="{3EC89106-7E36-4E3E-8554-56FE5E3AFC25}" type="presParOf" srcId="{8C452D46-02E2-4A79-BF41-7D1153F0FA55}" destId="{AD59937F-6498-481B-922B-2F9204BF28D8}" srcOrd="3" destOrd="0" presId="urn:microsoft.com/office/officeart/2005/8/layout/hProcess4"/>
    <dgm:cxn modelId="{B5D40BCC-A79D-412B-BDED-72E3DE43C451}" type="presParOf" srcId="{8C452D46-02E2-4A79-BF41-7D1153F0FA55}" destId="{A02F3310-FDED-4517-9B6A-7D23E17C657B}" srcOrd="4" destOrd="0" presId="urn:microsoft.com/office/officeart/2005/8/layout/hProcess4"/>
    <dgm:cxn modelId="{E3661F59-E7EF-4962-B432-441558FD0CF7}" type="presParOf" srcId="{A02F3310-FDED-4517-9B6A-7D23E17C657B}" destId="{1E5187C2-BFA6-4A39-8298-FB3C90718998}" srcOrd="0" destOrd="0" presId="urn:microsoft.com/office/officeart/2005/8/layout/hProcess4"/>
    <dgm:cxn modelId="{BEE602C8-9954-4F64-A7C0-E55E8D994A68}" type="presParOf" srcId="{A02F3310-FDED-4517-9B6A-7D23E17C657B}" destId="{55968018-4525-468C-A946-6877333E2C16}" srcOrd="1" destOrd="0" presId="urn:microsoft.com/office/officeart/2005/8/layout/hProcess4"/>
    <dgm:cxn modelId="{599048FB-7F2F-4A0B-BBAF-91CE1913063B}" type="presParOf" srcId="{A02F3310-FDED-4517-9B6A-7D23E17C657B}" destId="{37F288A9-BBC7-4013-B336-59CAB201B2BF}" srcOrd="2" destOrd="0" presId="urn:microsoft.com/office/officeart/2005/8/layout/hProcess4"/>
    <dgm:cxn modelId="{EDED7406-45E5-4446-B19F-BA9051F69B8F}" type="presParOf" srcId="{A02F3310-FDED-4517-9B6A-7D23E17C657B}" destId="{AC722654-A77F-4724-AFD3-01ECCD4F8566}" srcOrd="3" destOrd="0" presId="urn:microsoft.com/office/officeart/2005/8/layout/hProcess4"/>
    <dgm:cxn modelId="{EA384BE4-0D2A-4657-85EC-B1D141E6C0A0}" type="presParOf" srcId="{A02F3310-FDED-4517-9B6A-7D23E17C657B}" destId="{F64B4DFA-B1B1-4E38-BBCE-EBB7F7A1064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A7441E-16A2-4B06-8638-2CC572D5886B}" type="doc">
      <dgm:prSet loTypeId="urn:microsoft.com/office/officeart/2005/8/layout/vList5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77162B83-3DC3-4C0C-9675-96399DFE7ED1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Peligro </a:t>
          </a:r>
          <a:endParaRPr lang="es-C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9E941-C262-45A6-A8E9-C5841AC7A1AE}" type="parTrans" cxnId="{32639BEC-3B19-452D-AC78-C3B62C439E77}">
      <dgm:prSet/>
      <dgm:spPr/>
      <dgm:t>
        <a:bodyPr/>
        <a:lstStyle/>
        <a:p>
          <a:endParaRPr lang="es-CO"/>
        </a:p>
      </dgm:t>
    </dgm:pt>
    <dgm:pt modelId="{693B7D3C-2CC2-4D53-A6FA-05976FD51CA8}" type="sibTrans" cxnId="{32639BEC-3B19-452D-AC78-C3B62C439E77}">
      <dgm:prSet/>
      <dgm:spPr/>
      <dgm:t>
        <a:bodyPr/>
        <a:lstStyle/>
        <a:p>
          <a:endParaRPr lang="es-CO"/>
        </a:p>
      </dgm:t>
    </dgm:pt>
    <dgm:pt modelId="{1F9B417F-0191-4AE8-BF79-0E55664A6C6B}">
      <dgm:prSet phldrT="[Texto]"/>
      <dgm:spPr/>
      <dgm:t>
        <a:bodyPr/>
        <a:lstStyle/>
        <a:p>
          <a:r>
            <a:rPr lang="es-ES" b="0" i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Condición o característica intrínseca que puede causar lesión o enfermedad, daño a la propiedad y/o paralización de un proceso</a:t>
          </a:r>
          <a:endParaRPr lang="es-C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8D5344-E473-4B85-A11F-7D920B801E7C}" type="parTrans" cxnId="{4731F6AB-F9F3-4BCC-879B-A71F860CB0D8}">
      <dgm:prSet/>
      <dgm:spPr/>
      <dgm:t>
        <a:bodyPr/>
        <a:lstStyle/>
        <a:p>
          <a:endParaRPr lang="es-CO"/>
        </a:p>
      </dgm:t>
    </dgm:pt>
    <dgm:pt modelId="{B3D3D79D-561A-40A1-A756-EC2E3779E552}" type="sibTrans" cxnId="{4731F6AB-F9F3-4BCC-879B-A71F860CB0D8}">
      <dgm:prSet/>
      <dgm:spPr/>
      <dgm:t>
        <a:bodyPr/>
        <a:lstStyle/>
        <a:p>
          <a:endParaRPr lang="es-CO"/>
        </a:p>
      </dgm:t>
    </dgm:pt>
    <dgm:pt modelId="{1090E40F-461E-420A-AB10-E00E479427F9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Riesgo</a:t>
          </a:r>
          <a:endParaRPr lang="es-C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33A7B7-F75F-4DC5-B406-81B056C52F8A}" type="parTrans" cxnId="{70DCC1C5-2270-4715-ADC9-92B0A0F03287}">
      <dgm:prSet/>
      <dgm:spPr/>
      <dgm:t>
        <a:bodyPr/>
        <a:lstStyle/>
        <a:p>
          <a:endParaRPr lang="es-CO"/>
        </a:p>
      </dgm:t>
    </dgm:pt>
    <dgm:pt modelId="{74C65034-6C3A-4214-B010-94799D8D6266}" type="sibTrans" cxnId="{70DCC1C5-2270-4715-ADC9-92B0A0F03287}">
      <dgm:prSet/>
      <dgm:spPr/>
      <dgm:t>
        <a:bodyPr/>
        <a:lstStyle/>
        <a:p>
          <a:endParaRPr lang="es-CO"/>
        </a:p>
      </dgm:t>
    </dgm:pt>
    <dgm:pt modelId="{71F86F28-CED5-49EE-B577-8EEFC5C5A4FF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Que tan cerca me encuentro del peligro que me puede causar daño y que consecuencia me puede generar</a:t>
          </a:r>
          <a:endParaRPr lang="es-CO" dirty="0">
            <a:solidFill>
              <a:srgbClr val="002060"/>
            </a:solidFill>
          </a:endParaRPr>
        </a:p>
      </dgm:t>
    </dgm:pt>
    <dgm:pt modelId="{8379436D-2F25-40F5-85F0-579056FA4C60}" type="parTrans" cxnId="{00A32E50-E54A-47C3-BEB0-130924906BC2}">
      <dgm:prSet/>
      <dgm:spPr/>
      <dgm:t>
        <a:bodyPr/>
        <a:lstStyle/>
        <a:p>
          <a:endParaRPr lang="es-CO"/>
        </a:p>
      </dgm:t>
    </dgm:pt>
    <dgm:pt modelId="{4DDE7C49-C519-404B-BD9E-BF59DC66FAB3}" type="sibTrans" cxnId="{00A32E50-E54A-47C3-BEB0-130924906BC2}">
      <dgm:prSet/>
      <dgm:spPr/>
      <dgm:t>
        <a:bodyPr/>
        <a:lstStyle/>
        <a:p>
          <a:endParaRPr lang="es-CO"/>
        </a:p>
      </dgm:t>
    </dgm:pt>
    <dgm:pt modelId="{E65891E2-F4E5-4B2D-B8FA-C43E0EA7CB13}" type="pres">
      <dgm:prSet presAssocID="{56A7441E-16A2-4B06-8638-2CC572D588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634C5C0-E683-4151-883D-6FE42AFEB86C}" type="pres">
      <dgm:prSet presAssocID="{77162B83-3DC3-4C0C-9675-96399DFE7ED1}" presName="linNode" presStyleCnt="0"/>
      <dgm:spPr/>
      <dgm:t>
        <a:bodyPr/>
        <a:lstStyle/>
        <a:p>
          <a:endParaRPr lang="es-CO"/>
        </a:p>
      </dgm:t>
    </dgm:pt>
    <dgm:pt modelId="{7BE59E7D-A0E4-46CF-A213-BC517511E61D}" type="pres">
      <dgm:prSet presAssocID="{77162B83-3DC3-4C0C-9675-96399DFE7ED1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7B85C72-2CC3-4754-A307-59D4F9EE666F}" type="pres">
      <dgm:prSet presAssocID="{77162B83-3DC3-4C0C-9675-96399DFE7ED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4FE6481-C178-4CD9-A34F-743413B505E9}" type="pres">
      <dgm:prSet presAssocID="{693B7D3C-2CC2-4D53-A6FA-05976FD51CA8}" presName="sp" presStyleCnt="0"/>
      <dgm:spPr/>
      <dgm:t>
        <a:bodyPr/>
        <a:lstStyle/>
        <a:p>
          <a:endParaRPr lang="es-CO"/>
        </a:p>
      </dgm:t>
    </dgm:pt>
    <dgm:pt modelId="{41FC23A7-17BB-41A0-8329-BAD80D3E57A2}" type="pres">
      <dgm:prSet presAssocID="{1090E40F-461E-420A-AB10-E00E479427F9}" presName="linNode" presStyleCnt="0"/>
      <dgm:spPr/>
      <dgm:t>
        <a:bodyPr/>
        <a:lstStyle/>
        <a:p>
          <a:endParaRPr lang="es-CO"/>
        </a:p>
      </dgm:t>
    </dgm:pt>
    <dgm:pt modelId="{7F5C6667-F119-4C2A-8ACF-6C5BDB24890A}" type="pres">
      <dgm:prSet presAssocID="{1090E40F-461E-420A-AB10-E00E479427F9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B801A61-56CA-4F5D-9CB3-840258724EFA}" type="pres">
      <dgm:prSet presAssocID="{1090E40F-461E-420A-AB10-E00E479427F9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5F35AD6-3F7B-4AA9-B07F-9DF0B7C84213}" type="presOf" srcId="{77162B83-3DC3-4C0C-9675-96399DFE7ED1}" destId="{7BE59E7D-A0E4-46CF-A213-BC517511E61D}" srcOrd="0" destOrd="0" presId="urn:microsoft.com/office/officeart/2005/8/layout/vList5"/>
    <dgm:cxn modelId="{4DDD972A-CA5B-4302-A603-8C010CFD6525}" type="presOf" srcId="{1F9B417F-0191-4AE8-BF79-0E55664A6C6B}" destId="{77B85C72-2CC3-4754-A307-59D4F9EE666F}" srcOrd="0" destOrd="0" presId="urn:microsoft.com/office/officeart/2005/8/layout/vList5"/>
    <dgm:cxn modelId="{32639BEC-3B19-452D-AC78-C3B62C439E77}" srcId="{56A7441E-16A2-4B06-8638-2CC572D5886B}" destId="{77162B83-3DC3-4C0C-9675-96399DFE7ED1}" srcOrd="0" destOrd="0" parTransId="{A759E941-C262-45A6-A8E9-C5841AC7A1AE}" sibTransId="{693B7D3C-2CC2-4D53-A6FA-05976FD51CA8}"/>
    <dgm:cxn modelId="{00A32E50-E54A-47C3-BEB0-130924906BC2}" srcId="{1090E40F-461E-420A-AB10-E00E479427F9}" destId="{71F86F28-CED5-49EE-B577-8EEFC5C5A4FF}" srcOrd="0" destOrd="0" parTransId="{8379436D-2F25-40F5-85F0-579056FA4C60}" sibTransId="{4DDE7C49-C519-404B-BD9E-BF59DC66FAB3}"/>
    <dgm:cxn modelId="{70DCC1C5-2270-4715-ADC9-92B0A0F03287}" srcId="{56A7441E-16A2-4B06-8638-2CC572D5886B}" destId="{1090E40F-461E-420A-AB10-E00E479427F9}" srcOrd="1" destOrd="0" parTransId="{4433A7B7-F75F-4DC5-B406-81B056C52F8A}" sibTransId="{74C65034-6C3A-4214-B010-94799D8D6266}"/>
    <dgm:cxn modelId="{4731F6AB-F9F3-4BCC-879B-A71F860CB0D8}" srcId="{77162B83-3DC3-4C0C-9675-96399DFE7ED1}" destId="{1F9B417F-0191-4AE8-BF79-0E55664A6C6B}" srcOrd="0" destOrd="0" parTransId="{A98D5344-E473-4B85-A11F-7D920B801E7C}" sibTransId="{B3D3D79D-561A-40A1-A756-EC2E3779E552}"/>
    <dgm:cxn modelId="{10E9535B-0301-4D4A-B9BF-5FDC0377E382}" type="presOf" srcId="{56A7441E-16A2-4B06-8638-2CC572D5886B}" destId="{E65891E2-F4E5-4B2D-B8FA-C43E0EA7CB13}" srcOrd="0" destOrd="0" presId="urn:microsoft.com/office/officeart/2005/8/layout/vList5"/>
    <dgm:cxn modelId="{EFF755A6-C472-4FE8-A7A3-01DF76F658DE}" type="presOf" srcId="{71F86F28-CED5-49EE-B577-8EEFC5C5A4FF}" destId="{CB801A61-56CA-4F5D-9CB3-840258724EFA}" srcOrd="0" destOrd="0" presId="urn:microsoft.com/office/officeart/2005/8/layout/vList5"/>
    <dgm:cxn modelId="{E2164C23-315D-4F35-AB77-CA4629CCE462}" type="presOf" srcId="{1090E40F-461E-420A-AB10-E00E479427F9}" destId="{7F5C6667-F119-4C2A-8ACF-6C5BDB24890A}" srcOrd="0" destOrd="0" presId="urn:microsoft.com/office/officeart/2005/8/layout/vList5"/>
    <dgm:cxn modelId="{9FD4D8AB-0FF8-4ACC-8A32-52A552756C38}" type="presParOf" srcId="{E65891E2-F4E5-4B2D-B8FA-C43E0EA7CB13}" destId="{1634C5C0-E683-4151-883D-6FE42AFEB86C}" srcOrd="0" destOrd="0" presId="urn:microsoft.com/office/officeart/2005/8/layout/vList5"/>
    <dgm:cxn modelId="{810FEFE3-EC67-429C-AADE-8D5495EBD086}" type="presParOf" srcId="{1634C5C0-E683-4151-883D-6FE42AFEB86C}" destId="{7BE59E7D-A0E4-46CF-A213-BC517511E61D}" srcOrd="0" destOrd="0" presId="urn:microsoft.com/office/officeart/2005/8/layout/vList5"/>
    <dgm:cxn modelId="{BC79A9A5-9601-4104-84DA-D512DD47075E}" type="presParOf" srcId="{1634C5C0-E683-4151-883D-6FE42AFEB86C}" destId="{77B85C72-2CC3-4754-A307-59D4F9EE666F}" srcOrd="1" destOrd="0" presId="urn:microsoft.com/office/officeart/2005/8/layout/vList5"/>
    <dgm:cxn modelId="{82D81819-0C11-4A31-AD3D-3333066897DE}" type="presParOf" srcId="{E65891E2-F4E5-4B2D-B8FA-C43E0EA7CB13}" destId="{B4FE6481-C178-4CD9-A34F-743413B505E9}" srcOrd="1" destOrd="0" presId="urn:microsoft.com/office/officeart/2005/8/layout/vList5"/>
    <dgm:cxn modelId="{76D8E0E5-5129-4959-8392-80BEEDC56D8A}" type="presParOf" srcId="{E65891E2-F4E5-4B2D-B8FA-C43E0EA7CB13}" destId="{41FC23A7-17BB-41A0-8329-BAD80D3E57A2}" srcOrd="2" destOrd="0" presId="urn:microsoft.com/office/officeart/2005/8/layout/vList5"/>
    <dgm:cxn modelId="{C6EAEC39-FD14-4573-9691-0691CDA92E11}" type="presParOf" srcId="{41FC23A7-17BB-41A0-8329-BAD80D3E57A2}" destId="{7F5C6667-F119-4C2A-8ACF-6C5BDB24890A}" srcOrd="0" destOrd="0" presId="urn:microsoft.com/office/officeart/2005/8/layout/vList5"/>
    <dgm:cxn modelId="{02B1CEA5-026C-432E-8840-3E1BD855B632}" type="presParOf" srcId="{41FC23A7-17BB-41A0-8329-BAD80D3E57A2}" destId="{CB801A61-56CA-4F5D-9CB3-840258724EF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7B028D-22A9-4071-A12C-EE76FA51B88A}" type="doc">
      <dgm:prSet loTypeId="urn:microsoft.com/office/officeart/2008/layout/HexagonCluster" loCatId="picture" qsTypeId="urn:microsoft.com/office/officeart/2005/8/quickstyle/3d4" qsCatId="3D" csTypeId="urn:microsoft.com/office/officeart/2005/8/colors/accent4_3" csCatId="accent4" phldr="1"/>
      <dgm:spPr/>
      <dgm:t>
        <a:bodyPr/>
        <a:lstStyle/>
        <a:p>
          <a:endParaRPr lang="es-CO"/>
        </a:p>
      </dgm:t>
    </dgm:pt>
    <dgm:pt modelId="{F31156F4-3E76-4B32-A45D-94DB1C7C9707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Parásitos</a:t>
          </a:r>
          <a:endParaRPr lang="es-CO" b="1" dirty="0">
            <a:solidFill>
              <a:srgbClr val="002060"/>
            </a:solidFill>
          </a:endParaRPr>
        </a:p>
      </dgm:t>
    </dgm:pt>
    <dgm:pt modelId="{B0BD3B49-2069-49A0-9F1D-4F3E7172D41E}" type="sibTrans" cxnId="{BED9A11F-A318-4F4B-B3DD-7664223F00CA}">
      <dgm:prSet/>
      <dgm:spPr/>
      <dgm:t>
        <a:bodyPr/>
        <a:lstStyle/>
        <a:p>
          <a:endParaRPr lang="es-CO"/>
        </a:p>
      </dgm:t>
    </dgm:pt>
    <dgm:pt modelId="{AFA0B2DE-4B43-420B-ACEB-D5D5828CC29F}" type="parTrans" cxnId="{BED9A11F-A318-4F4B-B3DD-7664223F00CA}">
      <dgm:prSet/>
      <dgm:spPr/>
      <dgm:t>
        <a:bodyPr/>
        <a:lstStyle/>
        <a:p>
          <a:endParaRPr lang="es-CO"/>
        </a:p>
      </dgm:t>
    </dgm:pt>
    <dgm:pt modelId="{C8EAAB27-E1A5-4547-84EB-55F8E7697F73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Hongos</a:t>
          </a:r>
          <a:endParaRPr lang="es-CO" b="1" dirty="0">
            <a:solidFill>
              <a:srgbClr val="002060"/>
            </a:solidFill>
          </a:endParaRPr>
        </a:p>
      </dgm:t>
    </dgm:pt>
    <dgm:pt modelId="{D5E18D0E-FD57-4E5F-A4BA-BC8EA09B0BC2}" type="sibTrans" cxnId="{AD956A41-A0D8-41A4-8841-722D8B945493}">
      <dgm:prSet/>
      <dgm:spPr/>
      <dgm:t>
        <a:bodyPr/>
        <a:lstStyle/>
        <a:p>
          <a:endParaRPr lang="es-CO"/>
        </a:p>
      </dgm:t>
    </dgm:pt>
    <dgm:pt modelId="{3C778433-6A21-49EE-9C3C-8CBB37A72C67}" type="parTrans" cxnId="{AD956A41-A0D8-41A4-8841-722D8B945493}">
      <dgm:prSet/>
      <dgm:spPr/>
      <dgm:t>
        <a:bodyPr/>
        <a:lstStyle/>
        <a:p>
          <a:endParaRPr lang="es-CO"/>
        </a:p>
      </dgm:t>
    </dgm:pt>
    <dgm:pt modelId="{22F477E4-2D8A-4A2B-81EA-67ABB052EBC0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Bacterias</a:t>
          </a:r>
          <a:endParaRPr lang="es-CO" b="1" dirty="0">
            <a:solidFill>
              <a:srgbClr val="002060"/>
            </a:solidFill>
          </a:endParaRPr>
        </a:p>
      </dgm:t>
    </dgm:pt>
    <dgm:pt modelId="{9C0483FC-82E2-4ADC-8195-9B89E5E68156}" type="sibTrans" cxnId="{2EA02F59-4CF1-4720-9736-69C4E0692EDC}">
      <dgm:prSet/>
      <dgm:spPr/>
      <dgm:t>
        <a:bodyPr/>
        <a:lstStyle/>
        <a:p>
          <a:endParaRPr lang="es-CO"/>
        </a:p>
      </dgm:t>
    </dgm:pt>
    <dgm:pt modelId="{00AC8307-E8D7-418B-A5E5-4854F4B90CC6}" type="parTrans" cxnId="{2EA02F59-4CF1-4720-9736-69C4E0692EDC}">
      <dgm:prSet/>
      <dgm:spPr/>
      <dgm:t>
        <a:bodyPr/>
        <a:lstStyle/>
        <a:p>
          <a:endParaRPr lang="es-CO"/>
        </a:p>
      </dgm:t>
    </dgm:pt>
    <dgm:pt modelId="{81E2BA69-1FCB-42A4-B7C9-961FA34E41F9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Virus</a:t>
          </a:r>
          <a:endParaRPr lang="es-CO" b="1" dirty="0">
            <a:solidFill>
              <a:srgbClr val="002060"/>
            </a:solidFill>
          </a:endParaRPr>
        </a:p>
      </dgm:t>
    </dgm:pt>
    <dgm:pt modelId="{612C2BDA-E04D-48B0-82E6-5EF8C32CE526}" type="parTrans" cxnId="{8B088646-3411-46F6-9F41-070466478F35}">
      <dgm:prSet/>
      <dgm:spPr/>
      <dgm:t>
        <a:bodyPr/>
        <a:lstStyle/>
        <a:p>
          <a:endParaRPr lang="es-CO"/>
        </a:p>
      </dgm:t>
    </dgm:pt>
    <dgm:pt modelId="{39D43C67-48CE-4BE3-B7FB-5EE5B20F4674}" type="sibTrans" cxnId="{8B088646-3411-46F6-9F41-070466478F35}">
      <dgm:prSet/>
      <dgm:spPr/>
      <dgm:t>
        <a:bodyPr/>
        <a:lstStyle/>
        <a:p>
          <a:endParaRPr lang="es-CO"/>
        </a:p>
      </dgm:t>
    </dgm:pt>
    <dgm:pt modelId="{44E9713C-0968-413A-80A4-E5029D7F382C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Picaduras</a:t>
          </a:r>
          <a:endParaRPr lang="es-CO" b="1" dirty="0">
            <a:solidFill>
              <a:srgbClr val="002060"/>
            </a:solidFill>
          </a:endParaRPr>
        </a:p>
      </dgm:t>
    </dgm:pt>
    <dgm:pt modelId="{3809090E-29C3-4C18-8A48-1D3BB81E28EF}" type="parTrans" cxnId="{8385744D-57E3-450A-B1CC-75DC2C7A0BA1}">
      <dgm:prSet/>
      <dgm:spPr/>
      <dgm:t>
        <a:bodyPr/>
        <a:lstStyle/>
        <a:p>
          <a:endParaRPr lang="es-CO"/>
        </a:p>
      </dgm:t>
    </dgm:pt>
    <dgm:pt modelId="{7BE22BCC-07E8-4A58-A7BD-9FD84A5A94E8}" type="sibTrans" cxnId="{8385744D-57E3-450A-B1CC-75DC2C7A0BA1}">
      <dgm:prSet/>
      <dgm:spPr/>
      <dgm:t>
        <a:bodyPr/>
        <a:lstStyle/>
        <a:p>
          <a:endParaRPr lang="es-CO"/>
        </a:p>
      </dgm:t>
    </dgm:pt>
    <dgm:pt modelId="{5700D9BC-3504-42DF-A45D-B8A27B578505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Mordidas</a:t>
          </a:r>
          <a:endParaRPr lang="es-CO" b="1" dirty="0">
            <a:solidFill>
              <a:srgbClr val="002060"/>
            </a:solidFill>
          </a:endParaRPr>
        </a:p>
      </dgm:t>
    </dgm:pt>
    <dgm:pt modelId="{A81F39DC-C751-465F-8C96-54400E26422F}" type="parTrans" cxnId="{923EBFB2-75C8-423D-B049-ACC30E129ECE}">
      <dgm:prSet/>
      <dgm:spPr/>
      <dgm:t>
        <a:bodyPr/>
        <a:lstStyle/>
        <a:p>
          <a:endParaRPr lang="es-CO"/>
        </a:p>
      </dgm:t>
    </dgm:pt>
    <dgm:pt modelId="{D9C44A02-711B-4DE7-8204-757E5895CADA}" type="sibTrans" cxnId="{923EBFB2-75C8-423D-B049-ACC30E129ECE}">
      <dgm:prSet/>
      <dgm:spPr/>
      <dgm:t>
        <a:bodyPr/>
        <a:lstStyle/>
        <a:p>
          <a:endParaRPr lang="es-CO"/>
        </a:p>
      </dgm:t>
    </dgm:pt>
    <dgm:pt modelId="{85A78EE3-E23F-4DA8-A9C1-F751848FDF09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Fluidos</a:t>
          </a:r>
          <a:endParaRPr lang="es-CO" b="1" dirty="0">
            <a:solidFill>
              <a:srgbClr val="002060"/>
            </a:solidFill>
          </a:endParaRPr>
        </a:p>
      </dgm:t>
    </dgm:pt>
    <dgm:pt modelId="{DDFAC42F-8409-48A4-980E-57FC0166E8FA}" type="parTrans" cxnId="{8D18E6BB-0417-405E-B0A8-BC9E3F88CF72}">
      <dgm:prSet/>
      <dgm:spPr/>
      <dgm:t>
        <a:bodyPr/>
        <a:lstStyle/>
        <a:p>
          <a:endParaRPr lang="es-CO"/>
        </a:p>
      </dgm:t>
    </dgm:pt>
    <dgm:pt modelId="{E427EDE2-34A7-4146-B7D2-ECF7CC521A5E}" type="sibTrans" cxnId="{8D18E6BB-0417-405E-B0A8-BC9E3F88CF72}">
      <dgm:prSet/>
      <dgm:spPr/>
      <dgm:t>
        <a:bodyPr/>
        <a:lstStyle/>
        <a:p>
          <a:endParaRPr lang="es-CO"/>
        </a:p>
      </dgm:t>
    </dgm:pt>
    <dgm:pt modelId="{590A6A77-0FED-41D9-AD84-014D8A0D0FDB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Mordidas</a:t>
          </a:r>
          <a:endParaRPr lang="es-CO" b="1" dirty="0">
            <a:solidFill>
              <a:srgbClr val="002060"/>
            </a:solidFill>
          </a:endParaRPr>
        </a:p>
      </dgm:t>
    </dgm:pt>
    <dgm:pt modelId="{203494B5-F050-4F8A-A50B-68B69F7E3824}" type="parTrans" cxnId="{5BD95BC8-6AC4-4673-9F98-3AEEBB1655B2}">
      <dgm:prSet/>
      <dgm:spPr/>
      <dgm:t>
        <a:bodyPr/>
        <a:lstStyle/>
        <a:p>
          <a:endParaRPr lang="es-CO"/>
        </a:p>
      </dgm:t>
    </dgm:pt>
    <dgm:pt modelId="{5CD8ADC7-B7CD-4DC1-B4D3-2784C53A1340}" type="sibTrans" cxnId="{5BD95BC8-6AC4-4673-9F98-3AEEBB1655B2}">
      <dgm:prSet/>
      <dgm:spPr/>
      <dgm:t>
        <a:bodyPr/>
        <a:lstStyle/>
        <a:p>
          <a:endParaRPr lang="es-CO"/>
        </a:p>
      </dgm:t>
    </dgm:pt>
    <dgm:pt modelId="{AC9CD2AE-9BB0-4FFC-9639-6D30ADA0D307}" type="pres">
      <dgm:prSet presAssocID="{537B028D-22A9-4071-A12C-EE76FA51B88A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CO"/>
        </a:p>
      </dgm:t>
    </dgm:pt>
    <dgm:pt modelId="{D0463452-2ABB-40CA-AD9A-A65D0CBFCEC1}" type="pres">
      <dgm:prSet presAssocID="{C8EAAB27-E1A5-4547-84EB-55F8E7697F73}" presName="text1" presStyleCnt="0"/>
      <dgm:spPr/>
    </dgm:pt>
    <dgm:pt modelId="{BE2EFD8B-3C89-4954-88D2-53249EBCE1D2}" type="pres">
      <dgm:prSet presAssocID="{C8EAAB27-E1A5-4547-84EB-55F8E7697F73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9A7E6C3-7221-4ABB-AD13-1E70DADA9EA8}" type="pres">
      <dgm:prSet presAssocID="{C8EAAB27-E1A5-4547-84EB-55F8E7697F73}" presName="textaccent1" presStyleCnt="0"/>
      <dgm:spPr/>
    </dgm:pt>
    <dgm:pt modelId="{11F7B433-AD18-4E2C-B9BF-73A7A686AEAC}" type="pres">
      <dgm:prSet presAssocID="{C8EAAB27-E1A5-4547-84EB-55F8E7697F73}" presName="accentRepeatNode" presStyleLbl="solidAlignAcc1" presStyleIdx="0" presStyleCnt="16"/>
      <dgm:spPr/>
    </dgm:pt>
    <dgm:pt modelId="{F7F33A16-BE16-42DA-82B6-69B4C0ABE44C}" type="pres">
      <dgm:prSet presAssocID="{D5E18D0E-FD57-4E5F-A4BA-BC8EA09B0BC2}" presName="image1" presStyleCnt="0"/>
      <dgm:spPr/>
    </dgm:pt>
    <dgm:pt modelId="{90FA17E1-C4C3-4632-A9A4-8F27A4BBA542}" type="pres">
      <dgm:prSet presAssocID="{D5E18D0E-FD57-4E5F-A4BA-BC8EA09B0BC2}" presName="imageRepeatNode" presStyleLbl="alignAcc1" presStyleIdx="0" presStyleCnt="8"/>
      <dgm:spPr/>
      <dgm:t>
        <a:bodyPr/>
        <a:lstStyle/>
        <a:p>
          <a:endParaRPr lang="es-CO"/>
        </a:p>
      </dgm:t>
    </dgm:pt>
    <dgm:pt modelId="{59EE1D6E-7F97-4E96-A39C-D3F55B5DF21D}" type="pres">
      <dgm:prSet presAssocID="{D5E18D0E-FD57-4E5F-A4BA-BC8EA09B0BC2}" presName="imageaccent1" presStyleCnt="0"/>
      <dgm:spPr/>
    </dgm:pt>
    <dgm:pt modelId="{3AA7D7BF-49FE-4762-B868-871DD16DF87D}" type="pres">
      <dgm:prSet presAssocID="{D5E18D0E-FD57-4E5F-A4BA-BC8EA09B0BC2}" presName="accentRepeatNode" presStyleLbl="solidAlignAcc1" presStyleIdx="1" presStyleCnt="16"/>
      <dgm:spPr/>
    </dgm:pt>
    <dgm:pt modelId="{50857746-82CD-40BA-8C53-6C15195F0B9D}" type="pres">
      <dgm:prSet presAssocID="{F31156F4-3E76-4B32-A45D-94DB1C7C9707}" presName="text2" presStyleCnt="0"/>
      <dgm:spPr/>
    </dgm:pt>
    <dgm:pt modelId="{627F8061-2EEB-444F-B345-4659DC70DCF0}" type="pres">
      <dgm:prSet presAssocID="{F31156F4-3E76-4B32-A45D-94DB1C7C9707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FCDD70-162E-442B-9FEC-95845AEDCE22}" type="pres">
      <dgm:prSet presAssocID="{F31156F4-3E76-4B32-A45D-94DB1C7C9707}" presName="textaccent2" presStyleCnt="0"/>
      <dgm:spPr/>
    </dgm:pt>
    <dgm:pt modelId="{5F7608C5-A97B-4FFA-81FB-0301CF87CD9F}" type="pres">
      <dgm:prSet presAssocID="{F31156F4-3E76-4B32-A45D-94DB1C7C9707}" presName="accentRepeatNode" presStyleLbl="solidAlignAcc1" presStyleIdx="2" presStyleCnt="16"/>
      <dgm:spPr/>
    </dgm:pt>
    <dgm:pt modelId="{B1B0859C-D244-41A6-AFDC-E50DD72C1B7A}" type="pres">
      <dgm:prSet presAssocID="{B0BD3B49-2069-49A0-9F1D-4F3E7172D41E}" presName="image2" presStyleCnt="0"/>
      <dgm:spPr/>
    </dgm:pt>
    <dgm:pt modelId="{F862F1D4-58F7-4AC1-BDFE-4C5A1B842512}" type="pres">
      <dgm:prSet presAssocID="{B0BD3B49-2069-49A0-9F1D-4F3E7172D41E}" presName="imageRepeatNode" presStyleLbl="alignAcc1" presStyleIdx="1" presStyleCnt="8" custLinFactNeighborX="-2077" custLinFactNeighborY="-1210"/>
      <dgm:spPr/>
      <dgm:t>
        <a:bodyPr/>
        <a:lstStyle/>
        <a:p>
          <a:endParaRPr lang="es-CO"/>
        </a:p>
      </dgm:t>
    </dgm:pt>
    <dgm:pt modelId="{B2A940D7-9582-4479-8F14-D57AA20ECD03}" type="pres">
      <dgm:prSet presAssocID="{B0BD3B49-2069-49A0-9F1D-4F3E7172D41E}" presName="imageaccent2" presStyleCnt="0"/>
      <dgm:spPr/>
    </dgm:pt>
    <dgm:pt modelId="{ECDCD8AB-BFB2-4D5A-B250-708762171EA6}" type="pres">
      <dgm:prSet presAssocID="{B0BD3B49-2069-49A0-9F1D-4F3E7172D41E}" presName="accentRepeatNode" presStyleLbl="solidAlignAcc1" presStyleIdx="3" presStyleCnt="16"/>
      <dgm:spPr/>
    </dgm:pt>
    <dgm:pt modelId="{4EE0ECBB-B807-4CC4-8201-DBDD494697C3}" type="pres">
      <dgm:prSet presAssocID="{22F477E4-2D8A-4A2B-81EA-67ABB052EBC0}" presName="text3" presStyleCnt="0"/>
      <dgm:spPr/>
    </dgm:pt>
    <dgm:pt modelId="{83CE4412-46AF-4794-853A-FEB40B92EAE1}" type="pres">
      <dgm:prSet presAssocID="{22F477E4-2D8A-4A2B-81EA-67ABB052EBC0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7DAC931-C2BC-4874-9DA7-B6D82FE943FA}" type="pres">
      <dgm:prSet presAssocID="{22F477E4-2D8A-4A2B-81EA-67ABB052EBC0}" presName="textaccent3" presStyleCnt="0"/>
      <dgm:spPr/>
    </dgm:pt>
    <dgm:pt modelId="{BA505A8A-9BA4-40B3-A590-EB5DE1CB0715}" type="pres">
      <dgm:prSet presAssocID="{22F477E4-2D8A-4A2B-81EA-67ABB052EBC0}" presName="accentRepeatNode" presStyleLbl="solidAlignAcc1" presStyleIdx="4" presStyleCnt="16"/>
      <dgm:spPr/>
    </dgm:pt>
    <dgm:pt modelId="{F1B3ECDA-EA35-4E63-8AE9-7F31F508E6B2}" type="pres">
      <dgm:prSet presAssocID="{9C0483FC-82E2-4ADC-8195-9B89E5E68156}" presName="image3" presStyleCnt="0"/>
      <dgm:spPr/>
    </dgm:pt>
    <dgm:pt modelId="{941F0103-B771-4FB0-8FDD-95211A5B3B0F}" type="pres">
      <dgm:prSet presAssocID="{9C0483FC-82E2-4ADC-8195-9B89E5E68156}" presName="imageRepeatNode" presStyleLbl="alignAcc1" presStyleIdx="2" presStyleCnt="8"/>
      <dgm:spPr/>
      <dgm:t>
        <a:bodyPr/>
        <a:lstStyle/>
        <a:p>
          <a:endParaRPr lang="es-CO"/>
        </a:p>
      </dgm:t>
    </dgm:pt>
    <dgm:pt modelId="{D30ABF4E-6164-4DD2-A260-841BBB3A9989}" type="pres">
      <dgm:prSet presAssocID="{9C0483FC-82E2-4ADC-8195-9B89E5E68156}" presName="imageaccent3" presStyleCnt="0"/>
      <dgm:spPr/>
    </dgm:pt>
    <dgm:pt modelId="{FC22AD2F-6ECA-4B66-8309-B68BE9103A60}" type="pres">
      <dgm:prSet presAssocID="{9C0483FC-82E2-4ADC-8195-9B89E5E68156}" presName="accentRepeatNode" presStyleLbl="solidAlignAcc1" presStyleIdx="5" presStyleCnt="16"/>
      <dgm:spPr/>
    </dgm:pt>
    <dgm:pt modelId="{F17AADA1-7EC6-4DA5-8DC4-4BB44DA9B38E}" type="pres">
      <dgm:prSet presAssocID="{81E2BA69-1FCB-42A4-B7C9-961FA34E41F9}" presName="text4" presStyleCnt="0"/>
      <dgm:spPr/>
    </dgm:pt>
    <dgm:pt modelId="{81CAB16F-54B4-4FBF-B660-CD7FC8C01C7A}" type="pres">
      <dgm:prSet presAssocID="{81E2BA69-1FCB-42A4-B7C9-961FA34E41F9}" presName="textRepeatNode" presStyleLbl="alignNode1" presStyleIdx="3" presStyleCnt="8" custLinFactX="-100000" custLinFactNeighborX="-158112" custLinFactNeighborY="57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A23DE26-C396-4A3C-8089-AF91C9EE0883}" type="pres">
      <dgm:prSet presAssocID="{81E2BA69-1FCB-42A4-B7C9-961FA34E41F9}" presName="textaccent4" presStyleCnt="0"/>
      <dgm:spPr/>
    </dgm:pt>
    <dgm:pt modelId="{71E27829-2FB9-4B15-BF5B-C3273C7C1944}" type="pres">
      <dgm:prSet presAssocID="{81E2BA69-1FCB-42A4-B7C9-961FA34E41F9}" presName="accentRepeatNode" presStyleLbl="solidAlignAcc1" presStyleIdx="6" presStyleCnt="16"/>
      <dgm:spPr/>
    </dgm:pt>
    <dgm:pt modelId="{93259A66-4522-4758-A40C-35DF3F7D00ED}" type="pres">
      <dgm:prSet presAssocID="{39D43C67-48CE-4BE3-B7FB-5EE5B20F4674}" presName="image4" presStyleCnt="0"/>
      <dgm:spPr/>
    </dgm:pt>
    <dgm:pt modelId="{9A906E52-4F52-4152-A253-46CAB53CFCF0}" type="pres">
      <dgm:prSet presAssocID="{39D43C67-48CE-4BE3-B7FB-5EE5B20F4674}" presName="imageRepeatNode" presStyleLbl="alignAcc1" presStyleIdx="3" presStyleCnt="8"/>
      <dgm:spPr/>
      <dgm:t>
        <a:bodyPr/>
        <a:lstStyle/>
        <a:p>
          <a:endParaRPr lang="es-CO"/>
        </a:p>
      </dgm:t>
    </dgm:pt>
    <dgm:pt modelId="{6DC54B84-6AFE-436C-9871-71C7ED32A50C}" type="pres">
      <dgm:prSet presAssocID="{39D43C67-48CE-4BE3-B7FB-5EE5B20F4674}" presName="imageaccent4" presStyleCnt="0"/>
      <dgm:spPr/>
    </dgm:pt>
    <dgm:pt modelId="{ED385E6D-196C-44FB-86F6-5F65F2D7E9F0}" type="pres">
      <dgm:prSet presAssocID="{39D43C67-48CE-4BE3-B7FB-5EE5B20F4674}" presName="accentRepeatNode" presStyleLbl="solidAlignAcc1" presStyleIdx="7" presStyleCnt="16"/>
      <dgm:spPr/>
    </dgm:pt>
    <dgm:pt modelId="{1B312D2E-05D3-4C99-A193-21C4032DFD77}" type="pres">
      <dgm:prSet presAssocID="{44E9713C-0968-413A-80A4-E5029D7F382C}" presName="text5" presStyleCnt="0"/>
      <dgm:spPr/>
    </dgm:pt>
    <dgm:pt modelId="{A340917D-40D5-46EF-84AF-3AE69C3B8013}" type="pres">
      <dgm:prSet presAssocID="{44E9713C-0968-413A-80A4-E5029D7F382C}" presName="textRepeatNode" presStyleLbl="alignNode1" presStyleIdx="4" presStyleCnt="8" custLinFactX="-74034" custLinFactNeighborX="-100000" custLinFactNeighborY="-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AD19CC8-B26B-4165-89AD-27A230B4F78D}" type="pres">
      <dgm:prSet presAssocID="{44E9713C-0968-413A-80A4-E5029D7F382C}" presName="textaccent5" presStyleCnt="0"/>
      <dgm:spPr/>
    </dgm:pt>
    <dgm:pt modelId="{6F8B12E0-7454-4E13-B28C-07F469727756}" type="pres">
      <dgm:prSet presAssocID="{44E9713C-0968-413A-80A4-E5029D7F382C}" presName="accentRepeatNode" presStyleLbl="solidAlignAcc1" presStyleIdx="8" presStyleCnt="16"/>
      <dgm:spPr/>
    </dgm:pt>
    <dgm:pt modelId="{D877B2B7-5E9D-4FCF-A707-ACAC29097D1F}" type="pres">
      <dgm:prSet presAssocID="{7BE22BCC-07E8-4A58-A7BD-9FD84A5A94E8}" presName="image5" presStyleCnt="0"/>
      <dgm:spPr/>
    </dgm:pt>
    <dgm:pt modelId="{81910763-F1B5-45D1-908F-F9B574C89809}" type="pres">
      <dgm:prSet presAssocID="{7BE22BCC-07E8-4A58-A7BD-9FD84A5A94E8}" presName="imageRepeatNode" presStyleLbl="alignAcc1" presStyleIdx="4" presStyleCnt="8" custLinFactX="-72596" custLinFactNeighborX="-100000" custLinFactNeighborY="-4211"/>
      <dgm:spPr/>
      <dgm:t>
        <a:bodyPr/>
        <a:lstStyle/>
        <a:p>
          <a:endParaRPr lang="es-CO"/>
        </a:p>
      </dgm:t>
    </dgm:pt>
    <dgm:pt modelId="{7B65A9EF-899A-4D3D-8E6F-40C09A63486C}" type="pres">
      <dgm:prSet presAssocID="{7BE22BCC-07E8-4A58-A7BD-9FD84A5A94E8}" presName="imageaccent5" presStyleCnt="0"/>
      <dgm:spPr/>
    </dgm:pt>
    <dgm:pt modelId="{D2A70441-6966-4181-AE78-7F44E59B0145}" type="pres">
      <dgm:prSet presAssocID="{7BE22BCC-07E8-4A58-A7BD-9FD84A5A94E8}" presName="accentRepeatNode" presStyleLbl="solidAlignAcc1" presStyleIdx="9" presStyleCnt="16"/>
      <dgm:spPr/>
    </dgm:pt>
    <dgm:pt modelId="{91892489-6692-4BEF-A109-FF16AE822F1B}" type="pres">
      <dgm:prSet presAssocID="{5700D9BC-3504-42DF-A45D-B8A27B578505}" presName="text6" presStyleCnt="0"/>
      <dgm:spPr/>
    </dgm:pt>
    <dgm:pt modelId="{86734462-7695-4DE1-AD3B-766C4A28A620}" type="pres">
      <dgm:prSet presAssocID="{5700D9BC-3504-42DF-A45D-B8A27B578505}" presName="textRepeatNode" presStyleLbl="alignNode1" presStyleIdx="5" presStyleCnt="8" custLinFactX="-76121" custLinFactNeighborX="-100000" custLinFactNeighborY="-25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3DE5DF7-745D-4713-AEC1-58D0F548D52E}" type="pres">
      <dgm:prSet presAssocID="{5700D9BC-3504-42DF-A45D-B8A27B578505}" presName="textaccent6" presStyleCnt="0"/>
      <dgm:spPr/>
    </dgm:pt>
    <dgm:pt modelId="{0B36B7EB-E470-4F07-91A8-AACD3A9577F3}" type="pres">
      <dgm:prSet presAssocID="{5700D9BC-3504-42DF-A45D-B8A27B578505}" presName="accentRepeatNode" presStyleLbl="solidAlignAcc1" presStyleIdx="10" presStyleCnt="16"/>
      <dgm:spPr/>
    </dgm:pt>
    <dgm:pt modelId="{D8E84ABE-DDB4-4DCE-B76C-DF341A2229AD}" type="pres">
      <dgm:prSet presAssocID="{D9C44A02-711B-4DE7-8204-757E5895CADA}" presName="image6" presStyleCnt="0"/>
      <dgm:spPr/>
    </dgm:pt>
    <dgm:pt modelId="{C472C5E1-049C-4E19-A15E-BF15F401D898}" type="pres">
      <dgm:prSet presAssocID="{D9C44A02-711B-4DE7-8204-757E5895CADA}" presName="imageRepeatNode" presStyleLbl="alignAcc1" presStyleIdx="5" presStyleCnt="8" custLinFactX="-73813" custLinFactNeighborX="-100000" custLinFactNeighborY="-8325"/>
      <dgm:spPr/>
      <dgm:t>
        <a:bodyPr/>
        <a:lstStyle/>
        <a:p>
          <a:endParaRPr lang="es-CO"/>
        </a:p>
      </dgm:t>
    </dgm:pt>
    <dgm:pt modelId="{EABEA116-08AC-43BF-B27F-9EABFC0A7861}" type="pres">
      <dgm:prSet presAssocID="{D9C44A02-711B-4DE7-8204-757E5895CADA}" presName="imageaccent6" presStyleCnt="0"/>
      <dgm:spPr/>
    </dgm:pt>
    <dgm:pt modelId="{9D0F7BD1-54D1-46C6-83E6-14C64D11C7AB}" type="pres">
      <dgm:prSet presAssocID="{D9C44A02-711B-4DE7-8204-757E5895CADA}" presName="accentRepeatNode" presStyleLbl="solidAlignAcc1" presStyleIdx="11" presStyleCnt="16"/>
      <dgm:spPr/>
    </dgm:pt>
    <dgm:pt modelId="{4C8C0786-6DC7-468A-A8BE-51EA91609E79}" type="pres">
      <dgm:prSet presAssocID="{590A6A77-0FED-41D9-AD84-014D8A0D0FDB}" presName="text7" presStyleCnt="0"/>
      <dgm:spPr/>
    </dgm:pt>
    <dgm:pt modelId="{E8E1CEFF-C626-4E72-B15C-F3639C8692D6}" type="pres">
      <dgm:prSet presAssocID="{590A6A77-0FED-41D9-AD84-014D8A0D0FDB}" presName="textRepeatNode" presStyleLbl="alignNode1" presStyleIdx="6" presStyleCnt="8" custLinFactX="-72996" custLinFactNeighborX="-100000" custLinFactNeighborY="-49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12D3C06-0340-4AD9-A043-1FDACE2FD656}" type="pres">
      <dgm:prSet presAssocID="{590A6A77-0FED-41D9-AD84-014D8A0D0FDB}" presName="textaccent7" presStyleCnt="0"/>
      <dgm:spPr/>
    </dgm:pt>
    <dgm:pt modelId="{D6AA3EA4-5B6F-4A38-8755-5D674AC85222}" type="pres">
      <dgm:prSet presAssocID="{590A6A77-0FED-41D9-AD84-014D8A0D0FDB}" presName="accentRepeatNode" presStyleLbl="solidAlignAcc1" presStyleIdx="12" presStyleCnt="16"/>
      <dgm:spPr/>
    </dgm:pt>
    <dgm:pt modelId="{AAEAB041-344F-4202-9CAE-AD94F303EE70}" type="pres">
      <dgm:prSet presAssocID="{5CD8ADC7-B7CD-4DC1-B4D3-2784C53A1340}" presName="image7" presStyleCnt="0"/>
      <dgm:spPr/>
    </dgm:pt>
    <dgm:pt modelId="{25174C60-4486-423A-9D3C-2B4EC42A7A77}" type="pres">
      <dgm:prSet presAssocID="{5CD8ADC7-B7CD-4DC1-B4D3-2784C53A1340}" presName="imageRepeatNode" presStyleLbl="alignAcc1" presStyleIdx="6" presStyleCnt="8" custLinFactX="100000" custLinFactNeighborX="155317" custLinFactNeighborY="-63296"/>
      <dgm:spPr/>
      <dgm:t>
        <a:bodyPr/>
        <a:lstStyle/>
        <a:p>
          <a:endParaRPr lang="es-CO"/>
        </a:p>
      </dgm:t>
    </dgm:pt>
    <dgm:pt modelId="{6DCD5AC6-FB47-46A2-8A39-267C25BFC1D3}" type="pres">
      <dgm:prSet presAssocID="{5CD8ADC7-B7CD-4DC1-B4D3-2784C53A1340}" presName="imageaccent7" presStyleCnt="0"/>
      <dgm:spPr/>
    </dgm:pt>
    <dgm:pt modelId="{5152B01B-48DD-4958-9316-7335ECF048E9}" type="pres">
      <dgm:prSet presAssocID="{5CD8ADC7-B7CD-4DC1-B4D3-2784C53A1340}" presName="accentRepeatNode" presStyleLbl="solidAlignAcc1" presStyleIdx="13" presStyleCnt="16"/>
      <dgm:spPr/>
    </dgm:pt>
    <dgm:pt modelId="{84014718-1C06-4F28-A322-A2C07879D382}" type="pres">
      <dgm:prSet presAssocID="{85A78EE3-E23F-4DA8-A9C1-F751848FDF09}" presName="text8" presStyleCnt="0"/>
      <dgm:spPr/>
    </dgm:pt>
    <dgm:pt modelId="{62486E38-9935-4CAE-91B1-2EB79E7BF6D3}" type="pres">
      <dgm:prSet presAssocID="{85A78EE3-E23F-4DA8-A9C1-F751848FDF09}" presName="textRepeatNode" presStyleLbl="alignNode1" presStyleIdx="7" presStyleCnt="8" custLinFactX="-71907" custLinFactY="-11382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549FB42-C7E8-412D-AC8F-3F7C9F102A40}" type="pres">
      <dgm:prSet presAssocID="{85A78EE3-E23F-4DA8-A9C1-F751848FDF09}" presName="textaccent8" presStyleCnt="0"/>
      <dgm:spPr/>
    </dgm:pt>
    <dgm:pt modelId="{D386D97F-3B1E-473D-B7C8-57709CD6C250}" type="pres">
      <dgm:prSet presAssocID="{85A78EE3-E23F-4DA8-A9C1-F751848FDF09}" presName="accentRepeatNode" presStyleLbl="solidAlignAcc1" presStyleIdx="14" presStyleCnt="16"/>
      <dgm:spPr/>
    </dgm:pt>
    <dgm:pt modelId="{CEEEC696-2371-4498-83E0-E80509913AE5}" type="pres">
      <dgm:prSet presAssocID="{E427EDE2-34A7-4146-B7D2-ECF7CC521A5E}" presName="image8" presStyleCnt="0"/>
      <dgm:spPr/>
    </dgm:pt>
    <dgm:pt modelId="{9929E2FF-7817-4FF1-92DB-C700C2CB4E9B}" type="pres">
      <dgm:prSet presAssocID="{E427EDE2-34A7-4146-B7D2-ECF7CC521A5E}" presName="imageRepeatNode" presStyleLbl="alignAcc1" presStyleIdx="7" presStyleCnt="8" custLinFactX="-200000" custLinFactY="-100000" custLinFactNeighborX="-229893" custLinFactNeighborY="-175421"/>
      <dgm:spPr/>
      <dgm:t>
        <a:bodyPr/>
        <a:lstStyle/>
        <a:p>
          <a:endParaRPr lang="es-CO"/>
        </a:p>
      </dgm:t>
    </dgm:pt>
    <dgm:pt modelId="{01D7C0BF-C9ED-45D9-9DAC-E8B4E02B999B}" type="pres">
      <dgm:prSet presAssocID="{E427EDE2-34A7-4146-B7D2-ECF7CC521A5E}" presName="imageaccent8" presStyleCnt="0"/>
      <dgm:spPr/>
    </dgm:pt>
    <dgm:pt modelId="{678736DA-1CDB-43A9-A611-6C24AA714463}" type="pres">
      <dgm:prSet presAssocID="{E427EDE2-34A7-4146-B7D2-ECF7CC521A5E}" presName="accentRepeatNode" presStyleLbl="solidAlignAcc1" presStyleIdx="15" presStyleCnt="16"/>
      <dgm:spPr/>
    </dgm:pt>
  </dgm:ptLst>
  <dgm:cxnLst>
    <dgm:cxn modelId="{981B932B-4507-4CED-9D65-263BD2B799C6}" type="presOf" srcId="{590A6A77-0FED-41D9-AD84-014D8A0D0FDB}" destId="{E8E1CEFF-C626-4E72-B15C-F3639C8692D6}" srcOrd="0" destOrd="0" presId="urn:microsoft.com/office/officeart/2008/layout/HexagonCluster"/>
    <dgm:cxn modelId="{923EBFB2-75C8-423D-B049-ACC30E129ECE}" srcId="{537B028D-22A9-4071-A12C-EE76FA51B88A}" destId="{5700D9BC-3504-42DF-A45D-B8A27B578505}" srcOrd="5" destOrd="0" parTransId="{A81F39DC-C751-465F-8C96-54400E26422F}" sibTransId="{D9C44A02-711B-4DE7-8204-757E5895CADA}"/>
    <dgm:cxn modelId="{C541F770-8163-4B7E-9C2E-C58C766DABF7}" type="presOf" srcId="{D5E18D0E-FD57-4E5F-A4BA-BC8EA09B0BC2}" destId="{90FA17E1-C4C3-4632-A9A4-8F27A4BBA542}" srcOrd="0" destOrd="0" presId="urn:microsoft.com/office/officeart/2008/layout/HexagonCluster"/>
    <dgm:cxn modelId="{8D18E6BB-0417-405E-B0A8-BC9E3F88CF72}" srcId="{537B028D-22A9-4071-A12C-EE76FA51B88A}" destId="{85A78EE3-E23F-4DA8-A9C1-F751848FDF09}" srcOrd="7" destOrd="0" parTransId="{DDFAC42F-8409-48A4-980E-57FC0166E8FA}" sibTransId="{E427EDE2-34A7-4146-B7D2-ECF7CC521A5E}"/>
    <dgm:cxn modelId="{8B98993A-0D81-4DF5-A514-1C238D986FAC}" type="presOf" srcId="{E427EDE2-34A7-4146-B7D2-ECF7CC521A5E}" destId="{9929E2FF-7817-4FF1-92DB-C700C2CB4E9B}" srcOrd="0" destOrd="0" presId="urn:microsoft.com/office/officeart/2008/layout/HexagonCluster"/>
    <dgm:cxn modelId="{54833B9F-D1E6-4CFD-A733-A814FB5C6946}" type="presOf" srcId="{F31156F4-3E76-4B32-A45D-94DB1C7C9707}" destId="{627F8061-2EEB-444F-B345-4659DC70DCF0}" srcOrd="0" destOrd="0" presId="urn:microsoft.com/office/officeart/2008/layout/HexagonCluster"/>
    <dgm:cxn modelId="{8B088646-3411-46F6-9F41-070466478F35}" srcId="{537B028D-22A9-4071-A12C-EE76FA51B88A}" destId="{81E2BA69-1FCB-42A4-B7C9-961FA34E41F9}" srcOrd="3" destOrd="0" parTransId="{612C2BDA-E04D-48B0-82E6-5EF8C32CE526}" sibTransId="{39D43C67-48CE-4BE3-B7FB-5EE5B20F4674}"/>
    <dgm:cxn modelId="{A66B1F8E-34AE-44EB-84AA-3B588D4170FE}" type="presOf" srcId="{44E9713C-0968-413A-80A4-E5029D7F382C}" destId="{A340917D-40D5-46EF-84AF-3AE69C3B8013}" srcOrd="0" destOrd="0" presId="urn:microsoft.com/office/officeart/2008/layout/HexagonCluster"/>
    <dgm:cxn modelId="{B290A322-1C92-465E-8464-AE469D5D1732}" type="presOf" srcId="{81E2BA69-1FCB-42A4-B7C9-961FA34E41F9}" destId="{81CAB16F-54B4-4FBF-B660-CD7FC8C01C7A}" srcOrd="0" destOrd="0" presId="urn:microsoft.com/office/officeart/2008/layout/HexagonCluster"/>
    <dgm:cxn modelId="{D54BFB50-E6FF-4AE8-B955-6EE73FDBD31E}" type="presOf" srcId="{7BE22BCC-07E8-4A58-A7BD-9FD84A5A94E8}" destId="{81910763-F1B5-45D1-908F-F9B574C89809}" srcOrd="0" destOrd="0" presId="urn:microsoft.com/office/officeart/2008/layout/HexagonCluster"/>
    <dgm:cxn modelId="{0E3E11E7-F180-481C-84A2-B64F592DF8F4}" type="presOf" srcId="{5CD8ADC7-B7CD-4DC1-B4D3-2784C53A1340}" destId="{25174C60-4486-423A-9D3C-2B4EC42A7A77}" srcOrd="0" destOrd="0" presId="urn:microsoft.com/office/officeart/2008/layout/HexagonCluster"/>
    <dgm:cxn modelId="{D3A47D88-2DDC-497F-B007-E42202F11DAA}" type="presOf" srcId="{39D43C67-48CE-4BE3-B7FB-5EE5B20F4674}" destId="{9A906E52-4F52-4152-A253-46CAB53CFCF0}" srcOrd="0" destOrd="0" presId="urn:microsoft.com/office/officeart/2008/layout/HexagonCluster"/>
    <dgm:cxn modelId="{BED9A11F-A318-4F4B-B3DD-7664223F00CA}" srcId="{537B028D-22A9-4071-A12C-EE76FA51B88A}" destId="{F31156F4-3E76-4B32-A45D-94DB1C7C9707}" srcOrd="1" destOrd="0" parTransId="{AFA0B2DE-4B43-420B-ACEB-D5D5828CC29F}" sibTransId="{B0BD3B49-2069-49A0-9F1D-4F3E7172D41E}"/>
    <dgm:cxn modelId="{0049985D-503E-4EFB-9339-EC0A2ABCA824}" type="presOf" srcId="{5700D9BC-3504-42DF-A45D-B8A27B578505}" destId="{86734462-7695-4DE1-AD3B-766C4A28A620}" srcOrd="0" destOrd="0" presId="urn:microsoft.com/office/officeart/2008/layout/HexagonCluster"/>
    <dgm:cxn modelId="{5BD95BC8-6AC4-4673-9F98-3AEEBB1655B2}" srcId="{537B028D-22A9-4071-A12C-EE76FA51B88A}" destId="{590A6A77-0FED-41D9-AD84-014D8A0D0FDB}" srcOrd="6" destOrd="0" parTransId="{203494B5-F050-4F8A-A50B-68B69F7E3824}" sibTransId="{5CD8ADC7-B7CD-4DC1-B4D3-2784C53A1340}"/>
    <dgm:cxn modelId="{8385744D-57E3-450A-B1CC-75DC2C7A0BA1}" srcId="{537B028D-22A9-4071-A12C-EE76FA51B88A}" destId="{44E9713C-0968-413A-80A4-E5029D7F382C}" srcOrd="4" destOrd="0" parTransId="{3809090E-29C3-4C18-8A48-1D3BB81E28EF}" sibTransId="{7BE22BCC-07E8-4A58-A7BD-9FD84A5A94E8}"/>
    <dgm:cxn modelId="{175961AD-0765-448B-9F77-0B8870D1F198}" type="presOf" srcId="{B0BD3B49-2069-49A0-9F1D-4F3E7172D41E}" destId="{F862F1D4-58F7-4AC1-BDFE-4C5A1B842512}" srcOrd="0" destOrd="0" presId="urn:microsoft.com/office/officeart/2008/layout/HexagonCluster"/>
    <dgm:cxn modelId="{AD956A41-A0D8-41A4-8841-722D8B945493}" srcId="{537B028D-22A9-4071-A12C-EE76FA51B88A}" destId="{C8EAAB27-E1A5-4547-84EB-55F8E7697F73}" srcOrd="0" destOrd="0" parTransId="{3C778433-6A21-49EE-9C3C-8CBB37A72C67}" sibTransId="{D5E18D0E-FD57-4E5F-A4BA-BC8EA09B0BC2}"/>
    <dgm:cxn modelId="{2EA02F59-4CF1-4720-9736-69C4E0692EDC}" srcId="{537B028D-22A9-4071-A12C-EE76FA51B88A}" destId="{22F477E4-2D8A-4A2B-81EA-67ABB052EBC0}" srcOrd="2" destOrd="0" parTransId="{00AC8307-E8D7-418B-A5E5-4854F4B90CC6}" sibTransId="{9C0483FC-82E2-4ADC-8195-9B89E5E68156}"/>
    <dgm:cxn modelId="{32A0768B-2C0C-4BEE-B9B3-EC4B50A37B6C}" type="presOf" srcId="{85A78EE3-E23F-4DA8-A9C1-F751848FDF09}" destId="{62486E38-9935-4CAE-91B1-2EB79E7BF6D3}" srcOrd="0" destOrd="0" presId="urn:microsoft.com/office/officeart/2008/layout/HexagonCluster"/>
    <dgm:cxn modelId="{E0DAC031-CA90-4B09-913D-19962521FE84}" type="presOf" srcId="{537B028D-22A9-4071-A12C-EE76FA51B88A}" destId="{AC9CD2AE-9BB0-4FFC-9639-6D30ADA0D307}" srcOrd="0" destOrd="0" presId="urn:microsoft.com/office/officeart/2008/layout/HexagonCluster"/>
    <dgm:cxn modelId="{49D1AD5E-45D3-4CEB-B7B7-937D73B7468C}" type="presOf" srcId="{D9C44A02-711B-4DE7-8204-757E5895CADA}" destId="{C472C5E1-049C-4E19-A15E-BF15F401D898}" srcOrd="0" destOrd="0" presId="urn:microsoft.com/office/officeart/2008/layout/HexagonCluster"/>
    <dgm:cxn modelId="{FA793385-7F99-41B8-82C3-047708BB1AD9}" type="presOf" srcId="{22F477E4-2D8A-4A2B-81EA-67ABB052EBC0}" destId="{83CE4412-46AF-4794-853A-FEB40B92EAE1}" srcOrd="0" destOrd="0" presId="urn:microsoft.com/office/officeart/2008/layout/HexagonCluster"/>
    <dgm:cxn modelId="{98F8B824-984E-434C-BB07-ED7556BA296D}" type="presOf" srcId="{9C0483FC-82E2-4ADC-8195-9B89E5E68156}" destId="{941F0103-B771-4FB0-8FDD-95211A5B3B0F}" srcOrd="0" destOrd="0" presId="urn:microsoft.com/office/officeart/2008/layout/HexagonCluster"/>
    <dgm:cxn modelId="{09040DFD-A6AD-4FDE-ACD0-1BAC333067A5}" type="presOf" srcId="{C8EAAB27-E1A5-4547-84EB-55F8E7697F73}" destId="{BE2EFD8B-3C89-4954-88D2-53249EBCE1D2}" srcOrd="0" destOrd="0" presId="urn:microsoft.com/office/officeart/2008/layout/HexagonCluster"/>
    <dgm:cxn modelId="{E8B6C6E1-433B-4E69-9B05-C1671A7CAC88}" type="presParOf" srcId="{AC9CD2AE-9BB0-4FFC-9639-6D30ADA0D307}" destId="{D0463452-2ABB-40CA-AD9A-A65D0CBFCEC1}" srcOrd="0" destOrd="0" presId="urn:microsoft.com/office/officeart/2008/layout/HexagonCluster"/>
    <dgm:cxn modelId="{94BB82EA-123F-4D9A-A11A-7BAA185CE84B}" type="presParOf" srcId="{D0463452-2ABB-40CA-AD9A-A65D0CBFCEC1}" destId="{BE2EFD8B-3C89-4954-88D2-53249EBCE1D2}" srcOrd="0" destOrd="0" presId="urn:microsoft.com/office/officeart/2008/layout/HexagonCluster"/>
    <dgm:cxn modelId="{69A2A01C-4B32-4B3D-9394-3FDC0D5B0DD6}" type="presParOf" srcId="{AC9CD2AE-9BB0-4FFC-9639-6D30ADA0D307}" destId="{C9A7E6C3-7221-4ABB-AD13-1E70DADA9EA8}" srcOrd="1" destOrd="0" presId="urn:microsoft.com/office/officeart/2008/layout/HexagonCluster"/>
    <dgm:cxn modelId="{EA0AEA3F-A505-467C-B9DC-5106F5685AB8}" type="presParOf" srcId="{C9A7E6C3-7221-4ABB-AD13-1E70DADA9EA8}" destId="{11F7B433-AD18-4E2C-B9BF-73A7A686AEAC}" srcOrd="0" destOrd="0" presId="urn:microsoft.com/office/officeart/2008/layout/HexagonCluster"/>
    <dgm:cxn modelId="{C38AD3F6-BBA1-441F-B76B-3CA4DC633DC9}" type="presParOf" srcId="{AC9CD2AE-9BB0-4FFC-9639-6D30ADA0D307}" destId="{F7F33A16-BE16-42DA-82B6-69B4C0ABE44C}" srcOrd="2" destOrd="0" presId="urn:microsoft.com/office/officeart/2008/layout/HexagonCluster"/>
    <dgm:cxn modelId="{90F2273F-5C7A-438A-B9DC-14FBC463FAD5}" type="presParOf" srcId="{F7F33A16-BE16-42DA-82B6-69B4C0ABE44C}" destId="{90FA17E1-C4C3-4632-A9A4-8F27A4BBA542}" srcOrd="0" destOrd="0" presId="urn:microsoft.com/office/officeart/2008/layout/HexagonCluster"/>
    <dgm:cxn modelId="{0EDD0135-A0E6-4E1C-8719-315259F8F216}" type="presParOf" srcId="{AC9CD2AE-9BB0-4FFC-9639-6D30ADA0D307}" destId="{59EE1D6E-7F97-4E96-A39C-D3F55B5DF21D}" srcOrd="3" destOrd="0" presId="urn:microsoft.com/office/officeart/2008/layout/HexagonCluster"/>
    <dgm:cxn modelId="{581637E2-D857-48B4-891B-2BE2F274949E}" type="presParOf" srcId="{59EE1D6E-7F97-4E96-A39C-D3F55B5DF21D}" destId="{3AA7D7BF-49FE-4762-B868-871DD16DF87D}" srcOrd="0" destOrd="0" presId="urn:microsoft.com/office/officeart/2008/layout/HexagonCluster"/>
    <dgm:cxn modelId="{F8E0D2D8-9B2F-47F8-BAB8-6EBC48315C8A}" type="presParOf" srcId="{AC9CD2AE-9BB0-4FFC-9639-6D30ADA0D307}" destId="{50857746-82CD-40BA-8C53-6C15195F0B9D}" srcOrd="4" destOrd="0" presId="urn:microsoft.com/office/officeart/2008/layout/HexagonCluster"/>
    <dgm:cxn modelId="{A7833B9E-75D3-4F1A-9D7C-FA8ADF3D5800}" type="presParOf" srcId="{50857746-82CD-40BA-8C53-6C15195F0B9D}" destId="{627F8061-2EEB-444F-B345-4659DC70DCF0}" srcOrd="0" destOrd="0" presId="urn:microsoft.com/office/officeart/2008/layout/HexagonCluster"/>
    <dgm:cxn modelId="{52200B41-D939-4D9F-94F9-5629B3515A91}" type="presParOf" srcId="{AC9CD2AE-9BB0-4FFC-9639-6D30ADA0D307}" destId="{19FCDD70-162E-442B-9FEC-95845AEDCE22}" srcOrd="5" destOrd="0" presId="urn:microsoft.com/office/officeart/2008/layout/HexagonCluster"/>
    <dgm:cxn modelId="{EBFF9208-FB4F-4FB6-A9F7-D4E948A2EBFF}" type="presParOf" srcId="{19FCDD70-162E-442B-9FEC-95845AEDCE22}" destId="{5F7608C5-A97B-4FFA-81FB-0301CF87CD9F}" srcOrd="0" destOrd="0" presId="urn:microsoft.com/office/officeart/2008/layout/HexagonCluster"/>
    <dgm:cxn modelId="{057EF8F5-039F-45AE-96D7-03CD64E7E8BA}" type="presParOf" srcId="{AC9CD2AE-9BB0-4FFC-9639-6D30ADA0D307}" destId="{B1B0859C-D244-41A6-AFDC-E50DD72C1B7A}" srcOrd="6" destOrd="0" presId="urn:microsoft.com/office/officeart/2008/layout/HexagonCluster"/>
    <dgm:cxn modelId="{0B39EDA1-684C-4850-8027-ABA57EBE2E74}" type="presParOf" srcId="{B1B0859C-D244-41A6-AFDC-E50DD72C1B7A}" destId="{F862F1D4-58F7-4AC1-BDFE-4C5A1B842512}" srcOrd="0" destOrd="0" presId="urn:microsoft.com/office/officeart/2008/layout/HexagonCluster"/>
    <dgm:cxn modelId="{949E1920-B0DA-475B-831F-9B9A5DFA373C}" type="presParOf" srcId="{AC9CD2AE-9BB0-4FFC-9639-6D30ADA0D307}" destId="{B2A940D7-9582-4479-8F14-D57AA20ECD03}" srcOrd="7" destOrd="0" presId="urn:microsoft.com/office/officeart/2008/layout/HexagonCluster"/>
    <dgm:cxn modelId="{D74DD119-7B89-4B72-9DA7-818A8B0E0D54}" type="presParOf" srcId="{B2A940D7-9582-4479-8F14-D57AA20ECD03}" destId="{ECDCD8AB-BFB2-4D5A-B250-708762171EA6}" srcOrd="0" destOrd="0" presId="urn:microsoft.com/office/officeart/2008/layout/HexagonCluster"/>
    <dgm:cxn modelId="{326D5E6F-B22C-4FE7-AC00-CF9AC082E6A0}" type="presParOf" srcId="{AC9CD2AE-9BB0-4FFC-9639-6D30ADA0D307}" destId="{4EE0ECBB-B807-4CC4-8201-DBDD494697C3}" srcOrd="8" destOrd="0" presId="urn:microsoft.com/office/officeart/2008/layout/HexagonCluster"/>
    <dgm:cxn modelId="{7BBEA49F-8E38-41CF-8B31-134F7862B138}" type="presParOf" srcId="{4EE0ECBB-B807-4CC4-8201-DBDD494697C3}" destId="{83CE4412-46AF-4794-853A-FEB40B92EAE1}" srcOrd="0" destOrd="0" presId="urn:microsoft.com/office/officeart/2008/layout/HexagonCluster"/>
    <dgm:cxn modelId="{147DCA77-198F-4A31-9622-F9DF4F0EFD1F}" type="presParOf" srcId="{AC9CD2AE-9BB0-4FFC-9639-6D30ADA0D307}" destId="{97DAC931-C2BC-4874-9DA7-B6D82FE943FA}" srcOrd="9" destOrd="0" presId="urn:microsoft.com/office/officeart/2008/layout/HexagonCluster"/>
    <dgm:cxn modelId="{7438CA8C-A95A-4469-9D8C-1E8030308D9C}" type="presParOf" srcId="{97DAC931-C2BC-4874-9DA7-B6D82FE943FA}" destId="{BA505A8A-9BA4-40B3-A590-EB5DE1CB0715}" srcOrd="0" destOrd="0" presId="urn:microsoft.com/office/officeart/2008/layout/HexagonCluster"/>
    <dgm:cxn modelId="{29481CF1-B846-4F3C-870E-BE901B747287}" type="presParOf" srcId="{AC9CD2AE-9BB0-4FFC-9639-6D30ADA0D307}" destId="{F1B3ECDA-EA35-4E63-8AE9-7F31F508E6B2}" srcOrd="10" destOrd="0" presId="urn:microsoft.com/office/officeart/2008/layout/HexagonCluster"/>
    <dgm:cxn modelId="{7CEF6E55-1243-492C-815C-72D1E9FF6E8A}" type="presParOf" srcId="{F1B3ECDA-EA35-4E63-8AE9-7F31F508E6B2}" destId="{941F0103-B771-4FB0-8FDD-95211A5B3B0F}" srcOrd="0" destOrd="0" presId="urn:microsoft.com/office/officeart/2008/layout/HexagonCluster"/>
    <dgm:cxn modelId="{43130DBC-2E86-4B6F-AC78-B358D5E46514}" type="presParOf" srcId="{AC9CD2AE-9BB0-4FFC-9639-6D30ADA0D307}" destId="{D30ABF4E-6164-4DD2-A260-841BBB3A9989}" srcOrd="11" destOrd="0" presId="urn:microsoft.com/office/officeart/2008/layout/HexagonCluster"/>
    <dgm:cxn modelId="{30886186-9AE0-459F-B04A-3454371C5BFD}" type="presParOf" srcId="{D30ABF4E-6164-4DD2-A260-841BBB3A9989}" destId="{FC22AD2F-6ECA-4B66-8309-B68BE9103A60}" srcOrd="0" destOrd="0" presId="urn:microsoft.com/office/officeart/2008/layout/HexagonCluster"/>
    <dgm:cxn modelId="{5015EB68-0877-4DB1-8312-941A4359C4F2}" type="presParOf" srcId="{AC9CD2AE-9BB0-4FFC-9639-6D30ADA0D307}" destId="{F17AADA1-7EC6-4DA5-8DC4-4BB44DA9B38E}" srcOrd="12" destOrd="0" presId="urn:microsoft.com/office/officeart/2008/layout/HexagonCluster"/>
    <dgm:cxn modelId="{26B0D58A-7AE9-4F40-AB44-559EE540AA6B}" type="presParOf" srcId="{F17AADA1-7EC6-4DA5-8DC4-4BB44DA9B38E}" destId="{81CAB16F-54B4-4FBF-B660-CD7FC8C01C7A}" srcOrd="0" destOrd="0" presId="urn:microsoft.com/office/officeart/2008/layout/HexagonCluster"/>
    <dgm:cxn modelId="{DC523870-0385-4EEC-861A-DE6D5CCC111B}" type="presParOf" srcId="{AC9CD2AE-9BB0-4FFC-9639-6D30ADA0D307}" destId="{FA23DE26-C396-4A3C-8089-AF91C9EE0883}" srcOrd="13" destOrd="0" presId="urn:microsoft.com/office/officeart/2008/layout/HexagonCluster"/>
    <dgm:cxn modelId="{BC9A8E3C-1D59-48CE-A72F-932CC2E97354}" type="presParOf" srcId="{FA23DE26-C396-4A3C-8089-AF91C9EE0883}" destId="{71E27829-2FB9-4B15-BF5B-C3273C7C1944}" srcOrd="0" destOrd="0" presId="urn:microsoft.com/office/officeart/2008/layout/HexagonCluster"/>
    <dgm:cxn modelId="{6A5A4C3B-22F0-4B43-ADE7-8C24136D1282}" type="presParOf" srcId="{AC9CD2AE-9BB0-4FFC-9639-6D30ADA0D307}" destId="{93259A66-4522-4758-A40C-35DF3F7D00ED}" srcOrd="14" destOrd="0" presId="urn:microsoft.com/office/officeart/2008/layout/HexagonCluster"/>
    <dgm:cxn modelId="{1E398DC0-EFC6-401A-B590-C3F3A3DC0E90}" type="presParOf" srcId="{93259A66-4522-4758-A40C-35DF3F7D00ED}" destId="{9A906E52-4F52-4152-A253-46CAB53CFCF0}" srcOrd="0" destOrd="0" presId="urn:microsoft.com/office/officeart/2008/layout/HexagonCluster"/>
    <dgm:cxn modelId="{E00BEBC8-F03F-4852-8433-89B72B1B158F}" type="presParOf" srcId="{AC9CD2AE-9BB0-4FFC-9639-6D30ADA0D307}" destId="{6DC54B84-6AFE-436C-9871-71C7ED32A50C}" srcOrd="15" destOrd="0" presId="urn:microsoft.com/office/officeart/2008/layout/HexagonCluster"/>
    <dgm:cxn modelId="{D5B353C8-E426-46C1-9E53-48B04E4F0944}" type="presParOf" srcId="{6DC54B84-6AFE-436C-9871-71C7ED32A50C}" destId="{ED385E6D-196C-44FB-86F6-5F65F2D7E9F0}" srcOrd="0" destOrd="0" presId="urn:microsoft.com/office/officeart/2008/layout/HexagonCluster"/>
    <dgm:cxn modelId="{B7599044-6083-40C1-A2E2-ABD3CA9E07C6}" type="presParOf" srcId="{AC9CD2AE-9BB0-4FFC-9639-6D30ADA0D307}" destId="{1B312D2E-05D3-4C99-A193-21C4032DFD77}" srcOrd="16" destOrd="0" presId="urn:microsoft.com/office/officeart/2008/layout/HexagonCluster"/>
    <dgm:cxn modelId="{A1A8CC3A-F086-45C5-8813-0ED6CF169640}" type="presParOf" srcId="{1B312D2E-05D3-4C99-A193-21C4032DFD77}" destId="{A340917D-40D5-46EF-84AF-3AE69C3B8013}" srcOrd="0" destOrd="0" presId="urn:microsoft.com/office/officeart/2008/layout/HexagonCluster"/>
    <dgm:cxn modelId="{B124F4F4-F5D7-495F-80DA-F568D33C80AF}" type="presParOf" srcId="{AC9CD2AE-9BB0-4FFC-9639-6D30ADA0D307}" destId="{BAD19CC8-B26B-4165-89AD-27A230B4F78D}" srcOrd="17" destOrd="0" presId="urn:microsoft.com/office/officeart/2008/layout/HexagonCluster"/>
    <dgm:cxn modelId="{19ADE064-5129-4BCF-87E9-4A7D8321AB1A}" type="presParOf" srcId="{BAD19CC8-B26B-4165-89AD-27A230B4F78D}" destId="{6F8B12E0-7454-4E13-B28C-07F469727756}" srcOrd="0" destOrd="0" presId="urn:microsoft.com/office/officeart/2008/layout/HexagonCluster"/>
    <dgm:cxn modelId="{D7D3B6C7-FCA5-48A3-A3A0-259BBBC78098}" type="presParOf" srcId="{AC9CD2AE-9BB0-4FFC-9639-6D30ADA0D307}" destId="{D877B2B7-5E9D-4FCF-A707-ACAC29097D1F}" srcOrd="18" destOrd="0" presId="urn:microsoft.com/office/officeart/2008/layout/HexagonCluster"/>
    <dgm:cxn modelId="{B6129B59-F7E1-4DA0-919E-7655F6AF17C6}" type="presParOf" srcId="{D877B2B7-5E9D-4FCF-A707-ACAC29097D1F}" destId="{81910763-F1B5-45D1-908F-F9B574C89809}" srcOrd="0" destOrd="0" presId="urn:microsoft.com/office/officeart/2008/layout/HexagonCluster"/>
    <dgm:cxn modelId="{98EF4098-927E-405C-B8A6-738206ACBD61}" type="presParOf" srcId="{AC9CD2AE-9BB0-4FFC-9639-6D30ADA0D307}" destId="{7B65A9EF-899A-4D3D-8E6F-40C09A63486C}" srcOrd="19" destOrd="0" presId="urn:microsoft.com/office/officeart/2008/layout/HexagonCluster"/>
    <dgm:cxn modelId="{77D02152-285F-4134-B39E-58E361150651}" type="presParOf" srcId="{7B65A9EF-899A-4D3D-8E6F-40C09A63486C}" destId="{D2A70441-6966-4181-AE78-7F44E59B0145}" srcOrd="0" destOrd="0" presId="urn:microsoft.com/office/officeart/2008/layout/HexagonCluster"/>
    <dgm:cxn modelId="{6AFC8C35-53FD-48BC-BA0F-99FA46437804}" type="presParOf" srcId="{AC9CD2AE-9BB0-4FFC-9639-6D30ADA0D307}" destId="{91892489-6692-4BEF-A109-FF16AE822F1B}" srcOrd="20" destOrd="0" presId="urn:microsoft.com/office/officeart/2008/layout/HexagonCluster"/>
    <dgm:cxn modelId="{F89E1305-A404-4E1A-A605-882A503C9F3D}" type="presParOf" srcId="{91892489-6692-4BEF-A109-FF16AE822F1B}" destId="{86734462-7695-4DE1-AD3B-766C4A28A620}" srcOrd="0" destOrd="0" presId="urn:microsoft.com/office/officeart/2008/layout/HexagonCluster"/>
    <dgm:cxn modelId="{9843B682-21C3-4C81-86D5-D9B46F52352A}" type="presParOf" srcId="{AC9CD2AE-9BB0-4FFC-9639-6D30ADA0D307}" destId="{F3DE5DF7-745D-4713-AEC1-58D0F548D52E}" srcOrd="21" destOrd="0" presId="urn:microsoft.com/office/officeart/2008/layout/HexagonCluster"/>
    <dgm:cxn modelId="{7CAF846A-1361-4DE2-84C8-E269A8A916B2}" type="presParOf" srcId="{F3DE5DF7-745D-4713-AEC1-58D0F548D52E}" destId="{0B36B7EB-E470-4F07-91A8-AACD3A9577F3}" srcOrd="0" destOrd="0" presId="urn:microsoft.com/office/officeart/2008/layout/HexagonCluster"/>
    <dgm:cxn modelId="{8187D0F4-766C-4816-8507-F4881F6DB050}" type="presParOf" srcId="{AC9CD2AE-9BB0-4FFC-9639-6D30ADA0D307}" destId="{D8E84ABE-DDB4-4DCE-B76C-DF341A2229AD}" srcOrd="22" destOrd="0" presId="urn:microsoft.com/office/officeart/2008/layout/HexagonCluster"/>
    <dgm:cxn modelId="{980C047E-1F67-40FE-874F-0D2A50093F2A}" type="presParOf" srcId="{D8E84ABE-DDB4-4DCE-B76C-DF341A2229AD}" destId="{C472C5E1-049C-4E19-A15E-BF15F401D898}" srcOrd="0" destOrd="0" presId="urn:microsoft.com/office/officeart/2008/layout/HexagonCluster"/>
    <dgm:cxn modelId="{B6791159-0F80-45BB-8617-ED65900976CA}" type="presParOf" srcId="{AC9CD2AE-9BB0-4FFC-9639-6D30ADA0D307}" destId="{EABEA116-08AC-43BF-B27F-9EABFC0A7861}" srcOrd="23" destOrd="0" presId="urn:microsoft.com/office/officeart/2008/layout/HexagonCluster"/>
    <dgm:cxn modelId="{FBAE43F4-66AF-4A6A-A41E-8E396C56C653}" type="presParOf" srcId="{EABEA116-08AC-43BF-B27F-9EABFC0A7861}" destId="{9D0F7BD1-54D1-46C6-83E6-14C64D11C7AB}" srcOrd="0" destOrd="0" presId="urn:microsoft.com/office/officeart/2008/layout/HexagonCluster"/>
    <dgm:cxn modelId="{2FF68833-9EDB-4046-9FAD-B78BF3DE6BD8}" type="presParOf" srcId="{AC9CD2AE-9BB0-4FFC-9639-6D30ADA0D307}" destId="{4C8C0786-6DC7-468A-A8BE-51EA91609E79}" srcOrd="24" destOrd="0" presId="urn:microsoft.com/office/officeart/2008/layout/HexagonCluster"/>
    <dgm:cxn modelId="{48A450FB-01A1-4017-B9A1-D46F7A2BD96F}" type="presParOf" srcId="{4C8C0786-6DC7-468A-A8BE-51EA91609E79}" destId="{E8E1CEFF-C626-4E72-B15C-F3639C8692D6}" srcOrd="0" destOrd="0" presId="urn:microsoft.com/office/officeart/2008/layout/HexagonCluster"/>
    <dgm:cxn modelId="{D3B0DA3F-49AA-4B40-A8CD-24596B42D87A}" type="presParOf" srcId="{AC9CD2AE-9BB0-4FFC-9639-6D30ADA0D307}" destId="{F12D3C06-0340-4AD9-A043-1FDACE2FD656}" srcOrd="25" destOrd="0" presId="urn:microsoft.com/office/officeart/2008/layout/HexagonCluster"/>
    <dgm:cxn modelId="{BFF67DFD-CDFD-44A7-AD67-65E003FD8648}" type="presParOf" srcId="{F12D3C06-0340-4AD9-A043-1FDACE2FD656}" destId="{D6AA3EA4-5B6F-4A38-8755-5D674AC85222}" srcOrd="0" destOrd="0" presId="urn:microsoft.com/office/officeart/2008/layout/HexagonCluster"/>
    <dgm:cxn modelId="{30EECAF4-581E-4DAC-ADF4-E719F5F0510F}" type="presParOf" srcId="{AC9CD2AE-9BB0-4FFC-9639-6D30ADA0D307}" destId="{AAEAB041-344F-4202-9CAE-AD94F303EE70}" srcOrd="26" destOrd="0" presId="urn:microsoft.com/office/officeart/2008/layout/HexagonCluster"/>
    <dgm:cxn modelId="{67AB039D-B077-4096-8C6B-6AF1C06E4D28}" type="presParOf" srcId="{AAEAB041-344F-4202-9CAE-AD94F303EE70}" destId="{25174C60-4486-423A-9D3C-2B4EC42A7A77}" srcOrd="0" destOrd="0" presId="urn:microsoft.com/office/officeart/2008/layout/HexagonCluster"/>
    <dgm:cxn modelId="{3C41750D-C44F-469D-B764-F0286E91FF2E}" type="presParOf" srcId="{AC9CD2AE-9BB0-4FFC-9639-6D30ADA0D307}" destId="{6DCD5AC6-FB47-46A2-8A39-267C25BFC1D3}" srcOrd="27" destOrd="0" presId="urn:microsoft.com/office/officeart/2008/layout/HexagonCluster"/>
    <dgm:cxn modelId="{6FA1524E-F431-4F02-B4B1-B1C2DB06D39B}" type="presParOf" srcId="{6DCD5AC6-FB47-46A2-8A39-267C25BFC1D3}" destId="{5152B01B-48DD-4958-9316-7335ECF048E9}" srcOrd="0" destOrd="0" presId="urn:microsoft.com/office/officeart/2008/layout/HexagonCluster"/>
    <dgm:cxn modelId="{0E154397-F88C-4091-8D07-2EC9942A015D}" type="presParOf" srcId="{AC9CD2AE-9BB0-4FFC-9639-6D30ADA0D307}" destId="{84014718-1C06-4F28-A322-A2C07879D382}" srcOrd="28" destOrd="0" presId="urn:microsoft.com/office/officeart/2008/layout/HexagonCluster"/>
    <dgm:cxn modelId="{9F360564-287D-4F03-8A54-2658B75BA6CE}" type="presParOf" srcId="{84014718-1C06-4F28-A322-A2C07879D382}" destId="{62486E38-9935-4CAE-91B1-2EB79E7BF6D3}" srcOrd="0" destOrd="0" presId="urn:microsoft.com/office/officeart/2008/layout/HexagonCluster"/>
    <dgm:cxn modelId="{96088709-93E1-4F1A-8C23-7DD9B70B67D1}" type="presParOf" srcId="{AC9CD2AE-9BB0-4FFC-9639-6D30ADA0D307}" destId="{A549FB42-C7E8-412D-AC8F-3F7C9F102A40}" srcOrd="29" destOrd="0" presId="urn:microsoft.com/office/officeart/2008/layout/HexagonCluster"/>
    <dgm:cxn modelId="{B406F04C-0103-4A06-B8C3-3D218DEE9F01}" type="presParOf" srcId="{A549FB42-C7E8-412D-AC8F-3F7C9F102A40}" destId="{D386D97F-3B1E-473D-B7C8-57709CD6C250}" srcOrd="0" destOrd="0" presId="urn:microsoft.com/office/officeart/2008/layout/HexagonCluster"/>
    <dgm:cxn modelId="{151D37E6-473E-45DA-ACCF-E2A9DF20C9E4}" type="presParOf" srcId="{AC9CD2AE-9BB0-4FFC-9639-6D30ADA0D307}" destId="{CEEEC696-2371-4498-83E0-E80509913AE5}" srcOrd="30" destOrd="0" presId="urn:microsoft.com/office/officeart/2008/layout/HexagonCluster"/>
    <dgm:cxn modelId="{F7C71B81-8124-4E3B-A5EC-71139E07D84D}" type="presParOf" srcId="{CEEEC696-2371-4498-83E0-E80509913AE5}" destId="{9929E2FF-7817-4FF1-92DB-C700C2CB4E9B}" srcOrd="0" destOrd="0" presId="urn:microsoft.com/office/officeart/2008/layout/HexagonCluster"/>
    <dgm:cxn modelId="{50E64E21-7484-462E-BB18-0DFFC630D302}" type="presParOf" srcId="{AC9CD2AE-9BB0-4FFC-9639-6D30ADA0D307}" destId="{01D7C0BF-C9ED-45D9-9DAC-E8B4E02B999B}" srcOrd="31" destOrd="0" presId="urn:microsoft.com/office/officeart/2008/layout/HexagonCluster"/>
    <dgm:cxn modelId="{2CD7A996-B61C-40F3-BE23-90A825BE6073}" type="presParOf" srcId="{01D7C0BF-C9ED-45D9-9DAC-E8B4E02B999B}" destId="{678736DA-1CDB-43A9-A611-6C24AA71446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911840-37E5-43DA-8B31-C69755C270FA}" type="doc">
      <dgm:prSet loTypeId="urn:microsoft.com/office/officeart/2005/8/layout/hProcess4" loCatId="process" qsTypeId="urn:microsoft.com/office/officeart/2005/8/quickstyle/3d4" qsCatId="3D" csTypeId="urn:microsoft.com/office/officeart/2005/8/colors/accent6_5" csCatId="accent6" phldr="1"/>
      <dgm:spPr/>
      <dgm:t>
        <a:bodyPr/>
        <a:lstStyle/>
        <a:p>
          <a:endParaRPr lang="es-CO"/>
        </a:p>
      </dgm:t>
    </dgm:pt>
    <dgm:pt modelId="{6E195EFA-1182-4813-BC7A-D9143AD84015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Ruido</a:t>
          </a:r>
          <a:endParaRPr lang="es-CO" b="1" dirty="0">
            <a:solidFill>
              <a:srgbClr val="002060"/>
            </a:solidFill>
          </a:endParaRPr>
        </a:p>
      </dgm:t>
    </dgm:pt>
    <dgm:pt modelId="{DE56F185-76A5-473B-9C42-B88812B45ABA}" type="parTrans" cxnId="{B81B52E7-07C2-4290-9D0B-A4AB99C0A97A}">
      <dgm:prSet/>
      <dgm:spPr/>
      <dgm:t>
        <a:bodyPr/>
        <a:lstStyle/>
        <a:p>
          <a:endParaRPr lang="es-CO"/>
        </a:p>
      </dgm:t>
    </dgm:pt>
    <dgm:pt modelId="{1E5AF7C9-5C90-47F5-A30A-F904CB80C153}" type="sibTrans" cxnId="{B81B52E7-07C2-4290-9D0B-A4AB99C0A97A}">
      <dgm:prSet/>
      <dgm:spPr/>
      <dgm:t>
        <a:bodyPr/>
        <a:lstStyle/>
        <a:p>
          <a:endParaRPr lang="es-CO"/>
        </a:p>
      </dgm:t>
    </dgm:pt>
    <dgm:pt modelId="{71505934-116D-428E-9C90-7B0ED5691AAA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Dolor de cabeza</a:t>
          </a:r>
          <a:endParaRPr lang="es-CO" dirty="0">
            <a:solidFill>
              <a:srgbClr val="002060"/>
            </a:solidFill>
          </a:endParaRPr>
        </a:p>
      </dgm:t>
    </dgm:pt>
    <dgm:pt modelId="{C8968D14-B59A-4181-9BEA-A6C51F6892A7}" type="parTrans" cxnId="{AB9E38F8-5273-49AA-B3A3-E1E75FE09B29}">
      <dgm:prSet/>
      <dgm:spPr/>
      <dgm:t>
        <a:bodyPr/>
        <a:lstStyle/>
        <a:p>
          <a:endParaRPr lang="es-CO"/>
        </a:p>
      </dgm:t>
    </dgm:pt>
    <dgm:pt modelId="{9E4DBEF3-FC52-4C2E-95DA-785368398C22}" type="sibTrans" cxnId="{AB9E38F8-5273-49AA-B3A3-E1E75FE09B29}">
      <dgm:prSet/>
      <dgm:spPr/>
      <dgm:t>
        <a:bodyPr/>
        <a:lstStyle/>
        <a:p>
          <a:endParaRPr lang="es-CO"/>
        </a:p>
      </dgm:t>
    </dgm:pt>
    <dgm:pt modelId="{B5180E4D-664E-4236-9B9D-6EAFCD0086DB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Afectación nerviosa</a:t>
          </a:r>
          <a:endParaRPr lang="es-CO" dirty="0">
            <a:solidFill>
              <a:srgbClr val="002060"/>
            </a:solidFill>
          </a:endParaRPr>
        </a:p>
      </dgm:t>
    </dgm:pt>
    <dgm:pt modelId="{28B2A7A9-48D0-45F4-B15B-9A078971D64E}" type="parTrans" cxnId="{87537648-502A-4509-B82D-356CCF336F94}">
      <dgm:prSet/>
      <dgm:spPr/>
      <dgm:t>
        <a:bodyPr/>
        <a:lstStyle/>
        <a:p>
          <a:endParaRPr lang="es-CO"/>
        </a:p>
      </dgm:t>
    </dgm:pt>
    <dgm:pt modelId="{0D060D25-2E90-4C6F-BCCA-9FFF5C7D2A83}" type="sibTrans" cxnId="{87537648-502A-4509-B82D-356CCF336F94}">
      <dgm:prSet/>
      <dgm:spPr/>
      <dgm:t>
        <a:bodyPr/>
        <a:lstStyle/>
        <a:p>
          <a:endParaRPr lang="es-CO"/>
        </a:p>
      </dgm:t>
    </dgm:pt>
    <dgm:pt modelId="{54EA2CDE-1DC2-43B1-9B66-15143771F6D0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Iluminación</a:t>
          </a:r>
          <a:endParaRPr lang="es-CO" b="1" dirty="0">
            <a:solidFill>
              <a:srgbClr val="002060"/>
            </a:solidFill>
          </a:endParaRPr>
        </a:p>
      </dgm:t>
    </dgm:pt>
    <dgm:pt modelId="{F6069254-6F78-4B79-B37E-CECC1D0BC6C2}" type="parTrans" cxnId="{CCB97BF9-5B41-4F26-A120-0FA536605375}">
      <dgm:prSet/>
      <dgm:spPr/>
      <dgm:t>
        <a:bodyPr/>
        <a:lstStyle/>
        <a:p>
          <a:endParaRPr lang="es-CO"/>
        </a:p>
      </dgm:t>
    </dgm:pt>
    <dgm:pt modelId="{10505B32-3B20-4C69-8209-E9BDAC631769}" type="sibTrans" cxnId="{CCB97BF9-5B41-4F26-A120-0FA536605375}">
      <dgm:prSet/>
      <dgm:spPr/>
      <dgm:t>
        <a:bodyPr/>
        <a:lstStyle/>
        <a:p>
          <a:endParaRPr lang="es-CO"/>
        </a:p>
      </dgm:t>
    </dgm:pt>
    <dgm:pt modelId="{4AF91A13-EAE1-4469-9CB0-5FFB3183B86B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Dolor de cabeza</a:t>
          </a:r>
          <a:endParaRPr lang="es-CO" dirty="0">
            <a:solidFill>
              <a:srgbClr val="002060"/>
            </a:solidFill>
          </a:endParaRPr>
        </a:p>
      </dgm:t>
    </dgm:pt>
    <dgm:pt modelId="{8DDCC058-0022-4771-A38F-42A374457F89}" type="parTrans" cxnId="{3FE85B41-CEAD-46A9-9D5E-B1DF9C9E9B3D}">
      <dgm:prSet/>
      <dgm:spPr/>
      <dgm:t>
        <a:bodyPr/>
        <a:lstStyle/>
        <a:p>
          <a:endParaRPr lang="es-CO"/>
        </a:p>
      </dgm:t>
    </dgm:pt>
    <dgm:pt modelId="{0A10F56E-D447-4EC6-9CF5-FE77F1F3CD5A}" type="sibTrans" cxnId="{3FE85B41-CEAD-46A9-9D5E-B1DF9C9E9B3D}">
      <dgm:prSet/>
      <dgm:spPr/>
      <dgm:t>
        <a:bodyPr/>
        <a:lstStyle/>
        <a:p>
          <a:endParaRPr lang="es-CO"/>
        </a:p>
      </dgm:t>
    </dgm:pt>
    <dgm:pt modelId="{7B3946CC-0EE4-4B59-961D-DBEC8647E6F1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Fatiga visual</a:t>
          </a:r>
          <a:endParaRPr lang="es-CO" dirty="0">
            <a:solidFill>
              <a:srgbClr val="002060"/>
            </a:solidFill>
          </a:endParaRPr>
        </a:p>
      </dgm:t>
    </dgm:pt>
    <dgm:pt modelId="{DE23F033-28CC-412C-BFE2-C058C2C8120A}" type="parTrans" cxnId="{197D1179-B8E8-472B-82B2-0FC1E0B884A2}">
      <dgm:prSet/>
      <dgm:spPr/>
      <dgm:t>
        <a:bodyPr/>
        <a:lstStyle/>
        <a:p>
          <a:endParaRPr lang="es-CO"/>
        </a:p>
      </dgm:t>
    </dgm:pt>
    <dgm:pt modelId="{52B90639-0BCD-4DBC-A7C5-B5A3F21C6A68}" type="sibTrans" cxnId="{197D1179-B8E8-472B-82B2-0FC1E0B884A2}">
      <dgm:prSet/>
      <dgm:spPr/>
      <dgm:t>
        <a:bodyPr/>
        <a:lstStyle/>
        <a:p>
          <a:endParaRPr lang="es-CO"/>
        </a:p>
      </dgm:t>
    </dgm:pt>
    <dgm:pt modelId="{9FEA1A25-B6FB-4533-9141-9C579FBFFF50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Vibración</a:t>
          </a:r>
          <a:endParaRPr lang="es-CO" b="1" dirty="0">
            <a:solidFill>
              <a:srgbClr val="002060"/>
            </a:solidFill>
          </a:endParaRPr>
        </a:p>
      </dgm:t>
    </dgm:pt>
    <dgm:pt modelId="{182D3EFC-1CB4-4D48-A0C2-A57CFEDA1D87}" type="parTrans" cxnId="{53F75557-D2B8-4031-B8B7-CBF4DECCC547}">
      <dgm:prSet/>
      <dgm:spPr/>
      <dgm:t>
        <a:bodyPr/>
        <a:lstStyle/>
        <a:p>
          <a:endParaRPr lang="es-CO"/>
        </a:p>
      </dgm:t>
    </dgm:pt>
    <dgm:pt modelId="{250E4994-2E49-4660-84EC-B82B7E3263F2}" type="sibTrans" cxnId="{53F75557-D2B8-4031-B8B7-CBF4DECCC547}">
      <dgm:prSet/>
      <dgm:spPr/>
      <dgm:t>
        <a:bodyPr/>
        <a:lstStyle/>
        <a:p>
          <a:endParaRPr lang="es-CO"/>
        </a:p>
      </dgm:t>
    </dgm:pt>
    <dgm:pt modelId="{410D8C54-B6F2-446B-982D-6E490561ED01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Dolor de cabeza</a:t>
          </a:r>
          <a:endParaRPr lang="es-CO" dirty="0">
            <a:solidFill>
              <a:srgbClr val="002060"/>
            </a:solidFill>
          </a:endParaRPr>
        </a:p>
      </dgm:t>
    </dgm:pt>
    <dgm:pt modelId="{3BFBF12D-0CA5-4780-BAC3-41CBE41CCCA6}" type="parTrans" cxnId="{D603E1D1-B9D7-4C58-BF0E-962A9E2960C0}">
      <dgm:prSet/>
      <dgm:spPr/>
      <dgm:t>
        <a:bodyPr/>
        <a:lstStyle/>
        <a:p>
          <a:endParaRPr lang="es-CO"/>
        </a:p>
      </dgm:t>
    </dgm:pt>
    <dgm:pt modelId="{593D41F3-94FD-468F-B5BD-161B5DAC1CE8}" type="sibTrans" cxnId="{D603E1D1-B9D7-4C58-BF0E-962A9E2960C0}">
      <dgm:prSet/>
      <dgm:spPr/>
      <dgm:t>
        <a:bodyPr/>
        <a:lstStyle/>
        <a:p>
          <a:endParaRPr lang="es-CO"/>
        </a:p>
      </dgm:t>
    </dgm:pt>
    <dgm:pt modelId="{C076B026-ADB6-4DE3-A3B3-93C4C39C429E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Alteración nerviosa</a:t>
          </a:r>
          <a:endParaRPr lang="es-CO" dirty="0">
            <a:solidFill>
              <a:srgbClr val="002060"/>
            </a:solidFill>
          </a:endParaRPr>
        </a:p>
      </dgm:t>
    </dgm:pt>
    <dgm:pt modelId="{7E63ECDD-50E4-431F-8043-651CB4704882}" type="parTrans" cxnId="{174C4102-1E7B-423B-933A-07DCA1A6B157}">
      <dgm:prSet/>
      <dgm:spPr/>
      <dgm:t>
        <a:bodyPr/>
        <a:lstStyle/>
        <a:p>
          <a:endParaRPr lang="es-CO"/>
        </a:p>
      </dgm:t>
    </dgm:pt>
    <dgm:pt modelId="{ABC6638E-978F-4C78-86D7-0A71492AE667}" type="sibTrans" cxnId="{174C4102-1E7B-423B-933A-07DCA1A6B157}">
      <dgm:prSet/>
      <dgm:spPr/>
      <dgm:t>
        <a:bodyPr/>
        <a:lstStyle/>
        <a:p>
          <a:endParaRPr lang="es-CO"/>
        </a:p>
      </dgm:t>
    </dgm:pt>
    <dgm:pt modelId="{AE0001CC-ADA2-4897-BFDF-082B356C81B1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Radiaciones No Ionizantes</a:t>
          </a:r>
          <a:endParaRPr lang="es-CO" b="1" dirty="0">
            <a:solidFill>
              <a:srgbClr val="002060"/>
            </a:solidFill>
          </a:endParaRPr>
        </a:p>
      </dgm:t>
    </dgm:pt>
    <dgm:pt modelId="{AC7D8823-9A7B-4D9C-806E-ABFD0C92F178}" type="parTrans" cxnId="{FA939DBA-75B8-47D0-8A06-196DCBEF2843}">
      <dgm:prSet/>
      <dgm:spPr/>
      <dgm:t>
        <a:bodyPr/>
        <a:lstStyle/>
        <a:p>
          <a:endParaRPr lang="es-CO"/>
        </a:p>
      </dgm:t>
    </dgm:pt>
    <dgm:pt modelId="{7D19F0E2-F5C0-4532-9019-C060A9FB70AF}" type="sibTrans" cxnId="{FA939DBA-75B8-47D0-8A06-196DCBEF2843}">
      <dgm:prSet/>
      <dgm:spPr/>
      <dgm:t>
        <a:bodyPr/>
        <a:lstStyle/>
        <a:p>
          <a:endParaRPr lang="es-CO"/>
        </a:p>
      </dgm:t>
    </dgm:pt>
    <dgm:pt modelId="{E13E3509-B584-4C61-B5D9-6252ECB922E6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Hipoacusia </a:t>
          </a:r>
          <a:endParaRPr lang="es-CO" dirty="0">
            <a:solidFill>
              <a:srgbClr val="002060"/>
            </a:solidFill>
          </a:endParaRPr>
        </a:p>
      </dgm:t>
    </dgm:pt>
    <dgm:pt modelId="{677D3E8F-83C7-4653-8402-BFEE65761B62}" type="parTrans" cxnId="{849FB1C6-A40E-45F1-B817-47B6DAF8BA10}">
      <dgm:prSet/>
      <dgm:spPr/>
      <dgm:t>
        <a:bodyPr/>
        <a:lstStyle/>
        <a:p>
          <a:endParaRPr lang="es-CO"/>
        </a:p>
      </dgm:t>
    </dgm:pt>
    <dgm:pt modelId="{73CC9A8E-D95D-40DA-A4F8-B933742D8BA4}" type="sibTrans" cxnId="{849FB1C6-A40E-45F1-B817-47B6DAF8BA10}">
      <dgm:prSet/>
      <dgm:spPr/>
      <dgm:t>
        <a:bodyPr/>
        <a:lstStyle/>
        <a:p>
          <a:endParaRPr lang="es-CO"/>
        </a:p>
      </dgm:t>
    </dgm:pt>
    <dgm:pt modelId="{2D320A61-CCF2-4FB8-B897-A25AF13C37E4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Cansancio</a:t>
          </a:r>
          <a:endParaRPr lang="es-CO" dirty="0">
            <a:solidFill>
              <a:srgbClr val="002060"/>
            </a:solidFill>
          </a:endParaRPr>
        </a:p>
      </dgm:t>
    </dgm:pt>
    <dgm:pt modelId="{95FAFBF7-57EC-48DE-AAE2-426462539D3F}" type="parTrans" cxnId="{570BF1EF-CD88-4F1F-8244-60344566B6B0}">
      <dgm:prSet/>
      <dgm:spPr/>
      <dgm:t>
        <a:bodyPr/>
        <a:lstStyle/>
        <a:p>
          <a:endParaRPr lang="es-CO"/>
        </a:p>
      </dgm:t>
    </dgm:pt>
    <dgm:pt modelId="{5D7911F8-CE87-4BA4-B9CC-62903F0F4CC4}" type="sibTrans" cxnId="{570BF1EF-CD88-4F1F-8244-60344566B6B0}">
      <dgm:prSet/>
      <dgm:spPr/>
      <dgm:t>
        <a:bodyPr/>
        <a:lstStyle/>
        <a:p>
          <a:endParaRPr lang="es-CO"/>
        </a:p>
      </dgm:t>
    </dgm:pt>
    <dgm:pt modelId="{6E97D570-139C-432A-B4C9-32DC9E05A5BF}">
      <dgm:prSet phldrT="[Texto]"/>
      <dgm:spPr/>
      <dgm:t>
        <a:bodyPr/>
        <a:lstStyle/>
        <a:p>
          <a:endParaRPr lang="es-CO" dirty="0"/>
        </a:p>
      </dgm:t>
    </dgm:pt>
    <dgm:pt modelId="{813D55FD-167F-4CA6-A499-53E221AAEDDC}" type="parTrans" cxnId="{1BAA9BF4-C868-4E5E-8410-0B5D7E75F0BC}">
      <dgm:prSet/>
      <dgm:spPr/>
      <dgm:t>
        <a:bodyPr/>
        <a:lstStyle/>
        <a:p>
          <a:endParaRPr lang="es-CO"/>
        </a:p>
      </dgm:t>
    </dgm:pt>
    <dgm:pt modelId="{C6207EC7-B9B9-404D-81D7-26C2F0ECB787}" type="sibTrans" cxnId="{1BAA9BF4-C868-4E5E-8410-0B5D7E75F0BC}">
      <dgm:prSet/>
      <dgm:spPr/>
      <dgm:t>
        <a:bodyPr/>
        <a:lstStyle/>
        <a:p>
          <a:endParaRPr lang="es-CO"/>
        </a:p>
      </dgm:t>
    </dgm:pt>
    <dgm:pt modelId="{0F6DEC7A-CD8D-4797-8DD7-3AEBE19A3A3C}">
      <dgm:prSet phldrT="[Texto]"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Alteración muscular</a:t>
          </a:r>
          <a:endParaRPr lang="es-CO" dirty="0">
            <a:solidFill>
              <a:srgbClr val="002060"/>
            </a:solidFill>
          </a:endParaRPr>
        </a:p>
      </dgm:t>
    </dgm:pt>
    <dgm:pt modelId="{A7BB1B20-2EA4-4400-AB57-7BE26D604542}" type="parTrans" cxnId="{8AA1526F-37E2-4873-80D7-FC6E61643050}">
      <dgm:prSet/>
      <dgm:spPr/>
      <dgm:t>
        <a:bodyPr/>
        <a:lstStyle/>
        <a:p>
          <a:endParaRPr lang="es-CO"/>
        </a:p>
      </dgm:t>
    </dgm:pt>
    <dgm:pt modelId="{D1C38702-7256-425F-BBCA-EBBB259673CD}" type="sibTrans" cxnId="{8AA1526F-37E2-4873-80D7-FC6E61643050}">
      <dgm:prSet/>
      <dgm:spPr/>
      <dgm:t>
        <a:bodyPr/>
        <a:lstStyle/>
        <a:p>
          <a:endParaRPr lang="es-CO"/>
        </a:p>
      </dgm:t>
    </dgm:pt>
    <dgm:pt modelId="{865AE78D-79D4-4FFD-905F-89881763C638}">
      <dgm:prSet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Dolor de cabeza</a:t>
          </a:r>
          <a:endParaRPr lang="es-CO" dirty="0">
            <a:solidFill>
              <a:srgbClr val="002060"/>
            </a:solidFill>
          </a:endParaRPr>
        </a:p>
      </dgm:t>
    </dgm:pt>
    <dgm:pt modelId="{BBD3C212-CE39-4CBC-89B2-8DAF21F2CE81}" type="parTrans" cxnId="{B4B95C59-7E85-44AC-88B4-2D43F5106B3A}">
      <dgm:prSet/>
      <dgm:spPr/>
      <dgm:t>
        <a:bodyPr/>
        <a:lstStyle/>
        <a:p>
          <a:endParaRPr lang="es-CO"/>
        </a:p>
      </dgm:t>
    </dgm:pt>
    <dgm:pt modelId="{4232A799-D60A-4A10-AC76-7670F6F40C52}" type="sibTrans" cxnId="{B4B95C59-7E85-44AC-88B4-2D43F5106B3A}">
      <dgm:prSet/>
      <dgm:spPr/>
      <dgm:t>
        <a:bodyPr/>
        <a:lstStyle/>
        <a:p>
          <a:endParaRPr lang="es-CO"/>
        </a:p>
      </dgm:t>
    </dgm:pt>
    <dgm:pt modelId="{76DA4C54-86A0-4C43-8FB4-8AA924FA7A9B}">
      <dgm:prSet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Cansancio </a:t>
          </a:r>
          <a:endParaRPr lang="es-CO" dirty="0">
            <a:solidFill>
              <a:srgbClr val="002060"/>
            </a:solidFill>
          </a:endParaRPr>
        </a:p>
      </dgm:t>
    </dgm:pt>
    <dgm:pt modelId="{E78120FC-F3A2-4AEC-8CC9-0DE5A0FA01D7}" type="parTrans" cxnId="{9D690B01-9DE2-40BF-9733-A87BC451E7FE}">
      <dgm:prSet/>
      <dgm:spPr/>
      <dgm:t>
        <a:bodyPr/>
        <a:lstStyle/>
        <a:p>
          <a:endParaRPr lang="es-CO"/>
        </a:p>
      </dgm:t>
    </dgm:pt>
    <dgm:pt modelId="{51B58738-4E46-4C12-9F70-FA19B967B948}" type="sibTrans" cxnId="{9D690B01-9DE2-40BF-9733-A87BC451E7FE}">
      <dgm:prSet/>
      <dgm:spPr/>
      <dgm:t>
        <a:bodyPr/>
        <a:lstStyle/>
        <a:p>
          <a:endParaRPr lang="es-CO"/>
        </a:p>
      </dgm:t>
    </dgm:pt>
    <dgm:pt modelId="{80C1B293-FB60-4B01-B6C1-F8DC7DE71D3F}">
      <dgm:prSet/>
      <dgm:spPr/>
      <dgm:t>
        <a:bodyPr/>
        <a:lstStyle/>
        <a:p>
          <a:r>
            <a:rPr lang="es-CO" dirty="0" smtClean="0">
              <a:solidFill>
                <a:srgbClr val="002060"/>
              </a:solidFill>
            </a:rPr>
            <a:t>Alteraciones inmunológico</a:t>
          </a:r>
          <a:endParaRPr lang="es-CO" dirty="0">
            <a:solidFill>
              <a:srgbClr val="002060"/>
            </a:solidFill>
          </a:endParaRPr>
        </a:p>
      </dgm:t>
    </dgm:pt>
    <dgm:pt modelId="{27556B8C-439B-4A27-8D41-2C530A34B28B}" type="parTrans" cxnId="{3AE394BD-6F6F-41A0-A897-D8A0712C557B}">
      <dgm:prSet/>
      <dgm:spPr/>
      <dgm:t>
        <a:bodyPr/>
        <a:lstStyle/>
        <a:p>
          <a:endParaRPr lang="es-CO"/>
        </a:p>
      </dgm:t>
    </dgm:pt>
    <dgm:pt modelId="{E66D2276-2C67-4185-93AC-37A5EBD8DF24}" type="sibTrans" cxnId="{3AE394BD-6F6F-41A0-A897-D8A0712C557B}">
      <dgm:prSet/>
      <dgm:spPr/>
      <dgm:t>
        <a:bodyPr/>
        <a:lstStyle/>
        <a:p>
          <a:endParaRPr lang="es-CO"/>
        </a:p>
      </dgm:t>
    </dgm:pt>
    <dgm:pt modelId="{D9133569-E33C-4241-992B-8D047B455806}" type="pres">
      <dgm:prSet presAssocID="{0A911840-37E5-43DA-8B31-C69755C270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CB182CC-E08A-4225-9A6F-0F1462F5D1BF}" type="pres">
      <dgm:prSet presAssocID="{0A911840-37E5-43DA-8B31-C69755C270FA}" presName="tSp" presStyleCnt="0"/>
      <dgm:spPr/>
    </dgm:pt>
    <dgm:pt modelId="{4EAD28DB-B2D8-4219-9047-9F969CA026A0}" type="pres">
      <dgm:prSet presAssocID="{0A911840-37E5-43DA-8B31-C69755C270FA}" presName="bSp" presStyleCnt="0"/>
      <dgm:spPr/>
    </dgm:pt>
    <dgm:pt modelId="{51C86E0A-41DD-4EFF-AB98-3A4EE1354660}" type="pres">
      <dgm:prSet presAssocID="{0A911840-37E5-43DA-8B31-C69755C270FA}" presName="process" presStyleCnt="0"/>
      <dgm:spPr/>
    </dgm:pt>
    <dgm:pt modelId="{24930888-5A04-486D-BE4A-7DBDDD80E019}" type="pres">
      <dgm:prSet presAssocID="{6E195EFA-1182-4813-BC7A-D9143AD84015}" presName="composite1" presStyleCnt="0"/>
      <dgm:spPr/>
    </dgm:pt>
    <dgm:pt modelId="{BC95DF0A-BBC4-4219-807D-F3315BF5D527}" type="pres">
      <dgm:prSet presAssocID="{6E195EFA-1182-4813-BC7A-D9143AD84015}" presName="dummyNode1" presStyleLbl="node1" presStyleIdx="0" presStyleCnt="4"/>
      <dgm:spPr/>
    </dgm:pt>
    <dgm:pt modelId="{D841BEE8-1059-432C-A0FB-93DDBD41BEB1}" type="pres">
      <dgm:prSet presAssocID="{6E195EFA-1182-4813-BC7A-D9143AD84015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F03F4F2-0FA5-4865-A561-0249D7B7703E}" type="pres">
      <dgm:prSet presAssocID="{6E195EFA-1182-4813-BC7A-D9143AD84015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877F2BF-02E9-4CFF-BB33-6F4A31ED67D7}" type="pres">
      <dgm:prSet presAssocID="{6E195EFA-1182-4813-BC7A-D9143AD84015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A20877F-9443-47EC-885B-A92107A3DAF5}" type="pres">
      <dgm:prSet presAssocID="{6E195EFA-1182-4813-BC7A-D9143AD84015}" presName="connSite1" presStyleCnt="0"/>
      <dgm:spPr/>
    </dgm:pt>
    <dgm:pt modelId="{09E86DCD-C1A4-4807-8403-B722DE916626}" type="pres">
      <dgm:prSet presAssocID="{1E5AF7C9-5C90-47F5-A30A-F904CB80C153}" presName="Name9" presStyleLbl="sibTrans2D1" presStyleIdx="0" presStyleCnt="3"/>
      <dgm:spPr/>
      <dgm:t>
        <a:bodyPr/>
        <a:lstStyle/>
        <a:p>
          <a:endParaRPr lang="es-CO"/>
        </a:p>
      </dgm:t>
    </dgm:pt>
    <dgm:pt modelId="{CF99189C-AF00-4DD9-9D95-520AE2C9ACE3}" type="pres">
      <dgm:prSet presAssocID="{54EA2CDE-1DC2-43B1-9B66-15143771F6D0}" presName="composite2" presStyleCnt="0"/>
      <dgm:spPr/>
    </dgm:pt>
    <dgm:pt modelId="{17498AD2-7399-4E10-BEFC-4711BD19859C}" type="pres">
      <dgm:prSet presAssocID="{54EA2CDE-1DC2-43B1-9B66-15143771F6D0}" presName="dummyNode2" presStyleLbl="node1" presStyleIdx="0" presStyleCnt="4"/>
      <dgm:spPr/>
    </dgm:pt>
    <dgm:pt modelId="{A29441E3-8DB4-4B8D-815E-426387863942}" type="pres">
      <dgm:prSet presAssocID="{54EA2CDE-1DC2-43B1-9B66-15143771F6D0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A0D17F0-75CC-4189-BE09-BD594BD5F286}" type="pres">
      <dgm:prSet presAssocID="{54EA2CDE-1DC2-43B1-9B66-15143771F6D0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6742240-B1C4-4573-8B6D-587DDCAB0603}" type="pres">
      <dgm:prSet presAssocID="{54EA2CDE-1DC2-43B1-9B66-15143771F6D0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6DA1751-76B9-4187-BACF-D497BAEC4684}" type="pres">
      <dgm:prSet presAssocID="{54EA2CDE-1DC2-43B1-9B66-15143771F6D0}" presName="connSite2" presStyleCnt="0"/>
      <dgm:spPr/>
    </dgm:pt>
    <dgm:pt modelId="{5F00E04C-B177-49FE-9013-3C72150B4D89}" type="pres">
      <dgm:prSet presAssocID="{10505B32-3B20-4C69-8209-E9BDAC631769}" presName="Name18" presStyleLbl="sibTrans2D1" presStyleIdx="1" presStyleCnt="3"/>
      <dgm:spPr/>
      <dgm:t>
        <a:bodyPr/>
        <a:lstStyle/>
        <a:p>
          <a:endParaRPr lang="es-CO"/>
        </a:p>
      </dgm:t>
    </dgm:pt>
    <dgm:pt modelId="{AF6DAB8E-6A7F-4E10-A3B8-D574A3B07B21}" type="pres">
      <dgm:prSet presAssocID="{9FEA1A25-B6FB-4533-9141-9C579FBFFF50}" presName="composite1" presStyleCnt="0"/>
      <dgm:spPr/>
    </dgm:pt>
    <dgm:pt modelId="{28C8621F-F4BE-4F7D-9301-F64CC1420707}" type="pres">
      <dgm:prSet presAssocID="{9FEA1A25-B6FB-4533-9141-9C579FBFFF50}" presName="dummyNode1" presStyleLbl="node1" presStyleIdx="1" presStyleCnt="4"/>
      <dgm:spPr/>
    </dgm:pt>
    <dgm:pt modelId="{BF971797-EBA3-42C6-AD81-76D904E35CF0}" type="pres">
      <dgm:prSet presAssocID="{9FEA1A25-B6FB-4533-9141-9C579FBFFF50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397BF4-A9B9-4AB0-982B-B054AD06622D}" type="pres">
      <dgm:prSet presAssocID="{9FEA1A25-B6FB-4533-9141-9C579FBFFF50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F63568-EC0D-4CB4-BFFC-DF27FE6DF40E}" type="pres">
      <dgm:prSet presAssocID="{9FEA1A25-B6FB-4533-9141-9C579FBFFF50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05992D-ED1E-4AC1-8FFD-B85005DA5CAA}" type="pres">
      <dgm:prSet presAssocID="{9FEA1A25-B6FB-4533-9141-9C579FBFFF50}" presName="connSite1" presStyleCnt="0"/>
      <dgm:spPr/>
    </dgm:pt>
    <dgm:pt modelId="{9AD733F2-3531-4E09-8D18-4B6F8DFD2751}" type="pres">
      <dgm:prSet presAssocID="{250E4994-2E49-4660-84EC-B82B7E3263F2}" presName="Name9" presStyleLbl="sibTrans2D1" presStyleIdx="2" presStyleCnt="3"/>
      <dgm:spPr/>
      <dgm:t>
        <a:bodyPr/>
        <a:lstStyle/>
        <a:p>
          <a:endParaRPr lang="es-CO"/>
        </a:p>
      </dgm:t>
    </dgm:pt>
    <dgm:pt modelId="{E0555F5D-5F55-4902-9920-B45F02806684}" type="pres">
      <dgm:prSet presAssocID="{AE0001CC-ADA2-4897-BFDF-082B356C81B1}" presName="composite2" presStyleCnt="0"/>
      <dgm:spPr/>
    </dgm:pt>
    <dgm:pt modelId="{FB069DDB-CFB9-4D32-BE5B-31550491BCD4}" type="pres">
      <dgm:prSet presAssocID="{AE0001CC-ADA2-4897-BFDF-082B356C81B1}" presName="dummyNode2" presStyleLbl="node1" presStyleIdx="2" presStyleCnt="4"/>
      <dgm:spPr/>
    </dgm:pt>
    <dgm:pt modelId="{3B55EAB5-2B77-4381-B35E-642873527D2B}" type="pres">
      <dgm:prSet presAssocID="{AE0001CC-ADA2-4897-BFDF-082B356C81B1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FB60B8C-913C-4575-AD3D-3755AA269966}" type="pres">
      <dgm:prSet presAssocID="{AE0001CC-ADA2-4897-BFDF-082B356C81B1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54986B6-B0A7-45BF-B8EA-447AC5FF7429}" type="pres">
      <dgm:prSet presAssocID="{AE0001CC-ADA2-4897-BFDF-082B356C81B1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5CAB98-6558-4D2E-9A7E-849FF45D34FA}" type="pres">
      <dgm:prSet presAssocID="{AE0001CC-ADA2-4897-BFDF-082B356C81B1}" presName="connSite2" presStyleCnt="0"/>
      <dgm:spPr/>
    </dgm:pt>
  </dgm:ptLst>
  <dgm:cxnLst>
    <dgm:cxn modelId="{3AE394BD-6F6F-41A0-A897-D8A0712C557B}" srcId="{AE0001CC-ADA2-4897-BFDF-082B356C81B1}" destId="{80C1B293-FB60-4B01-B6C1-F8DC7DE71D3F}" srcOrd="2" destOrd="0" parTransId="{27556B8C-439B-4A27-8D41-2C530A34B28B}" sibTransId="{E66D2276-2C67-4185-93AC-37A5EBD8DF24}"/>
    <dgm:cxn modelId="{7A4680AB-6144-4283-9941-0D57B6B8E90E}" type="presOf" srcId="{76DA4C54-86A0-4C43-8FB4-8AA924FA7A9B}" destId="{4FB60B8C-913C-4575-AD3D-3755AA269966}" srcOrd="1" destOrd="1" presId="urn:microsoft.com/office/officeart/2005/8/layout/hProcess4"/>
    <dgm:cxn modelId="{3E33F96F-CA0E-4511-81C7-09EA841AA829}" type="presOf" srcId="{71505934-116D-428E-9C90-7B0ED5691AAA}" destId="{D841BEE8-1059-432C-A0FB-93DDBD41BEB1}" srcOrd="0" destOrd="0" presId="urn:microsoft.com/office/officeart/2005/8/layout/hProcess4"/>
    <dgm:cxn modelId="{A359F682-988B-4D5E-920B-CAB5BEF4F0E0}" type="presOf" srcId="{6E97D570-139C-432A-B4C9-32DC9E05A5BF}" destId="{A29441E3-8DB4-4B8D-815E-426387863942}" srcOrd="0" destOrd="3" presId="urn:microsoft.com/office/officeart/2005/8/layout/hProcess4"/>
    <dgm:cxn modelId="{869746E1-9858-45CE-9C9D-1B5674248797}" type="presOf" srcId="{10505B32-3B20-4C69-8209-E9BDAC631769}" destId="{5F00E04C-B177-49FE-9013-3C72150B4D89}" srcOrd="0" destOrd="0" presId="urn:microsoft.com/office/officeart/2005/8/layout/hProcess4"/>
    <dgm:cxn modelId="{B81B52E7-07C2-4290-9D0B-A4AB99C0A97A}" srcId="{0A911840-37E5-43DA-8B31-C69755C270FA}" destId="{6E195EFA-1182-4813-BC7A-D9143AD84015}" srcOrd="0" destOrd="0" parTransId="{DE56F185-76A5-473B-9C42-B88812B45ABA}" sibTransId="{1E5AF7C9-5C90-47F5-A30A-F904CB80C153}"/>
    <dgm:cxn modelId="{8AA1526F-37E2-4873-80D7-FC6E61643050}" srcId="{9FEA1A25-B6FB-4533-9141-9C579FBFFF50}" destId="{0F6DEC7A-CD8D-4797-8DD7-3AEBE19A3A3C}" srcOrd="2" destOrd="0" parTransId="{A7BB1B20-2EA4-4400-AB57-7BE26D604542}" sibTransId="{D1C38702-7256-425F-BBCA-EBBB259673CD}"/>
    <dgm:cxn modelId="{9ADFB388-EAD1-426C-A909-622EB5E92C2E}" type="presOf" srcId="{C076B026-ADB6-4DE3-A3B3-93C4C39C429E}" destId="{BF971797-EBA3-42C6-AD81-76D904E35CF0}" srcOrd="0" destOrd="1" presId="urn:microsoft.com/office/officeart/2005/8/layout/hProcess4"/>
    <dgm:cxn modelId="{8F671290-E43D-4779-ACE9-99DFE94AB112}" type="presOf" srcId="{80C1B293-FB60-4B01-B6C1-F8DC7DE71D3F}" destId="{4FB60B8C-913C-4575-AD3D-3755AA269966}" srcOrd="1" destOrd="2" presId="urn:microsoft.com/office/officeart/2005/8/layout/hProcess4"/>
    <dgm:cxn modelId="{99B5143D-8478-4C76-A097-00E93931B594}" type="presOf" srcId="{865AE78D-79D4-4FFD-905F-89881763C638}" destId="{4FB60B8C-913C-4575-AD3D-3755AA269966}" srcOrd="1" destOrd="0" presId="urn:microsoft.com/office/officeart/2005/8/layout/hProcess4"/>
    <dgm:cxn modelId="{27D818C9-7F4F-471C-85E8-C42469104298}" type="presOf" srcId="{2D320A61-CCF2-4FB8-B897-A25AF13C37E4}" destId="{2A0D17F0-75CC-4189-BE09-BD594BD5F286}" srcOrd="1" destOrd="2" presId="urn:microsoft.com/office/officeart/2005/8/layout/hProcess4"/>
    <dgm:cxn modelId="{A75D2BAB-81A8-4DD3-92DF-94646ED4A7B8}" type="presOf" srcId="{71505934-116D-428E-9C90-7B0ED5691AAA}" destId="{1F03F4F2-0FA5-4865-A561-0249D7B7703E}" srcOrd="1" destOrd="0" presId="urn:microsoft.com/office/officeart/2005/8/layout/hProcess4"/>
    <dgm:cxn modelId="{53F75557-D2B8-4031-B8B7-CBF4DECCC547}" srcId="{0A911840-37E5-43DA-8B31-C69755C270FA}" destId="{9FEA1A25-B6FB-4533-9141-9C579FBFFF50}" srcOrd="2" destOrd="0" parTransId="{182D3EFC-1CB4-4D48-A0C2-A57CFEDA1D87}" sibTransId="{250E4994-2E49-4660-84EC-B82B7E3263F2}"/>
    <dgm:cxn modelId="{A7406BAE-BB9C-4929-B3BD-79E2CAA6E972}" type="presOf" srcId="{7B3946CC-0EE4-4B59-961D-DBEC8647E6F1}" destId="{2A0D17F0-75CC-4189-BE09-BD594BD5F286}" srcOrd="1" destOrd="1" presId="urn:microsoft.com/office/officeart/2005/8/layout/hProcess4"/>
    <dgm:cxn modelId="{AB9E38F8-5273-49AA-B3A3-E1E75FE09B29}" srcId="{6E195EFA-1182-4813-BC7A-D9143AD84015}" destId="{71505934-116D-428E-9C90-7B0ED5691AAA}" srcOrd="0" destOrd="0" parTransId="{C8968D14-B59A-4181-9BEA-A6C51F6892A7}" sibTransId="{9E4DBEF3-FC52-4C2E-95DA-785368398C22}"/>
    <dgm:cxn modelId="{CCB97BF9-5B41-4F26-A120-0FA536605375}" srcId="{0A911840-37E5-43DA-8B31-C69755C270FA}" destId="{54EA2CDE-1DC2-43B1-9B66-15143771F6D0}" srcOrd="1" destOrd="0" parTransId="{F6069254-6F78-4B79-B37E-CECC1D0BC6C2}" sibTransId="{10505B32-3B20-4C69-8209-E9BDAC631769}"/>
    <dgm:cxn modelId="{DF1DA057-3183-4023-8D60-36E5130D812C}" type="presOf" srcId="{B5180E4D-664E-4236-9B9D-6EAFCD0086DB}" destId="{1F03F4F2-0FA5-4865-A561-0249D7B7703E}" srcOrd="1" destOrd="1" presId="urn:microsoft.com/office/officeart/2005/8/layout/hProcess4"/>
    <dgm:cxn modelId="{D99B7710-02D6-4593-8D2D-7F19DFBEC5AA}" type="presOf" srcId="{410D8C54-B6F2-446B-982D-6E490561ED01}" destId="{BF971797-EBA3-42C6-AD81-76D904E35CF0}" srcOrd="0" destOrd="0" presId="urn:microsoft.com/office/officeart/2005/8/layout/hProcess4"/>
    <dgm:cxn modelId="{C6F2AF4C-B34F-437C-8CAC-98070AD41C38}" type="presOf" srcId="{E13E3509-B584-4C61-B5D9-6252ECB922E6}" destId="{D841BEE8-1059-432C-A0FB-93DDBD41BEB1}" srcOrd="0" destOrd="2" presId="urn:microsoft.com/office/officeart/2005/8/layout/hProcess4"/>
    <dgm:cxn modelId="{8450F3D2-1258-4CD4-B406-BC9BF64E2C58}" type="presOf" srcId="{0F6DEC7A-CD8D-4797-8DD7-3AEBE19A3A3C}" destId="{E9397BF4-A9B9-4AB0-982B-B054AD06622D}" srcOrd="1" destOrd="2" presId="urn:microsoft.com/office/officeart/2005/8/layout/hProcess4"/>
    <dgm:cxn modelId="{177E1252-3FC2-4500-81E7-0C6025134C87}" type="presOf" srcId="{7B3946CC-0EE4-4B59-961D-DBEC8647E6F1}" destId="{A29441E3-8DB4-4B8D-815E-426387863942}" srcOrd="0" destOrd="1" presId="urn:microsoft.com/office/officeart/2005/8/layout/hProcess4"/>
    <dgm:cxn modelId="{B5BACB70-64B4-4839-8A55-26A12883ED30}" type="presOf" srcId="{54EA2CDE-1DC2-43B1-9B66-15143771F6D0}" destId="{E6742240-B1C4-4573-8B6D-587DDCAB0603}" srcOrd="0" destOrd="0" presId="urn:microsoft.com/office/officeart/2005/8/layout/hProcess4"/>
    <dgm:cxn modelId="{1567545F-6FD1-40EA-9207-63737C60F2D4}" type="presOf" srcId="{4AF91A13-EAE1-4469-9CB0-5FFB3183B86B}" destId="{2A0D17F0-75CC-4189-BE09-BD594BD5F286}" srcOrd="1" destOrd="0" presId="urn:microsoft.com/office/officeart/2005/8/layout/hProcess4"/>
    <dgm:cxn modelId="{68FC6ABB-FAE0-406B-AB6F-0E514C84D273}" type="presOf" srcId="{C076B026-ADB6-4DE3-A3B3-93C4C39C429E}" destId="{E9397BF4-A9B9-4AB0-982B-B054AD06622D}" srcOrd="1" destOrd="1" presId="urn:microsoft.com/office/officeart/2005/8/layout/hProcess4"/>
    <dgm:cxn modelId="{13593765-E4FA-4A79-81FA-6CA73EE904EF}" type="presOf" srcId="{6E97D570-139C-432A-B4C9-32DC9E05A5BF}" destId="{2A0D17F0-75CC-4189-BE09-BD594BD5F286}" srcOrd="1" destOrd="3" presId="urn:microsoft.com/office/officeart/2005/8/layout/hProcess4"/>
    <dgm:cxn modelId="{FA939DBA-75B8-47D0-8A06-196DCBEF2843}" srcId="{0A911840-37E5-43DA-8B31-C69755C270FA}" destId="{AE0001CC-ADA2-4897-BFDF-082B356C81B1}" srcOrd="3" destOrd="0" parTransId="{AC7D8823-9A7B-4D9C-806E-ABFD0C92F178}" sibTransId="{7D19F0E2-F5C0-4532-9019-C060A9FB70AF}"/>
    <dgm:cxn modelId="{B9147A64-4036-405A-B9DA-C0E913CB8C4E}" type="presOf" srcId="{250E4994-2E49-4660-84EC-B82B7E3263F2}" destId="{9AD733F2-3531-4E09-8D18-4B6F8DFD2751}" srcOrd="0" destOrd="0" presId="urn:microsoft.com/office/officeart/2005/8/layout/hProcess4"/>
    <dgm:cxn modelId="{9594E10F-F835-4673-9E25-2CBCF8CEA58A}" type="presOf" srcId="{410D8C54-B6F2-446B-982D-6E490561ED01}" destId="{E9397BF4-A9B9-4AB0-982B-B054AD06622D}" srcOrd="1" destOrd="0" presId="urn:microsoft.com/office/officeart/2005/8/layout/hProcess4"/>
    <dgm:cxn modelId="{1D930BD3-9F9B-4027-A215-97527F9E9F66}" type="presOf" srcId="{0F6DEC7A-CD8D-4797-8DD7-3AEBE19A3A3C}" destId="{BF971797-EBA3-42C6-AD81-76D904E35CF0}" srcOrd="0" destOrd="2" presId="urn:microsoft.com/office/officeart/2005/8/layout/hProcess4"/>
    <dgm:cxn modelId="{F37EB748-CD8A-4363-8A86-0C3DFA912D00}" type="presOf" srcId="{6E195EFA-1182-4813-BC7A-D9143AD84015}" destId="{8877F2BF-02E9-4CFF-BB33-6F4A31ED67D7}" srcOrd="0" destOrd="0" presId="urn:microsoft.com/office/officeart/2005/8/layout/hProcess4"/>
    <dgm:cxn modelId="{0ED617CA-2A4F-488C-A2CB-7F0AED3DB213}" type="presOf" srcId="{80C1B293-FB60-4B01-B6C1-F8DC7DE71D3F}" destId="{3B55EAB5-2B77-4381-B35E-642873527D2B}" srcOrd="0" destOrd="2" presId="urn:microsoft.com/office/officeart/2005/8/layout/hProcess4"/>
    <dgm:cxn modelId="{D603E1D1-B9D7-4C58-BF0E-962A9E2960C0}" srcId="{9FEA1A25-B6FB-4533-9141-9C579FBFFF50}" destId="{410D8C54-B6F2-446B-982D-6E490561ED01}" srcOrd="0" destOrd="0" parTransId="{3BFBF12D-0CA5-4780-BAC3-41CBE41CCCA6}" sibTransId="{593D41F3-94FD-468F-B5BD-161B5DAC1CE8}"/>
    <dgm:cxn modelId="{63932E38-A15C-403D-87CA-4645EE1A5432}" type="presOf" srcId="{2D320A61-CCF2-4FB8-B897-A25AF13C37E4}" destId="{A29441E3-8DB4-4B8D-815E-426387863942}" srcOrd="0" destOrd="2" presId="urn:microsoft.com/office/officeart/2005/8/layout/hProcess4"/>
    <dgm:cxn modelId="{ED8222BC-526B-4DCB-A947-8CF82E8E3925}" type="presOf" srcId="{E13E3509-B584-4C61-B5D9-6252ECB922E6}" destId="{1F03F4F2-0FA5-4865-A561-0249D7B7703E}" srcOrd="1" destOrd="2" presId="urn:microsoft.com/office/officeart/2005/8/layout/hProcess4"/>
    <dgm:cxn modelId="{94B7804C-E5EB-4E47-BE37-64747473B568}" type="presOf" srcId="{AE0001CC-ADA2-4897-BFDF-082B356C81B1}" destId="{A54986B6-B0A7-45BF-B8EA-447AC5FF7429}" srcOrd="0" destOrd="0" presId="urn:microsoft.com/office/officeart/2005/8/layout/hProcess4"/>
    <dgm:cxn modelId="{A34F93AE-5109-4637-A64C-746317D7407C}" type="presOf" srcId="{1E5AF7C9-5C90-47F5-A30A-F904CB80C153}" destId="{09E86DCD-C1A4-4807-8403-B722DE916626}" srcOrd="0" destOrd="0" presId="urn:microsoft.com/office/officeart/2005/8/layout/hProcess4"/>
    <dgm:cxn modelId="{D3108355-C440-4694-B0C8-C22F82FC505B}" type="presOf" srcId="{76DA4C54-86A0-4C43-8FB4-8AA924FA7A9B}" destId="{3B55EAB5-2B77-4381-B35E-642873527D2B}" srcOrd="0" destOrd="1" presId="urn:microsoft.com/office/officeart/2005/8/layout/hProcess4"/>
    <dgm:cxn modelId="{D72D89BA-89F8-434F-843D-D041A2477778}" type="presOf" srcId="{B5180E4D-664E-4236-9B9D-6EAFCD0086DB}" destId="{D841BEE8-1059-432C-A0FB-93DDBD41BEB1}" srcOrd="0" destOrd="1" presId="urn:microsoft.com/office/officeart/2005/8/layout/hProcess4"/>
    <dgm:cxn modelId="{197D1179-B8E8-472B-82B2-0FC1E0B884A2}" srcId="{54EA2CDE-1DC2-43B1-9B66-15143771F6D0}" destId="{7B3946CC-0EE4-4B59-961D-DBEC8647E6F1}" srcOrd="1" destOrd="0" parTransId="{DE23F033-28CC-412C-BFE2-C058C2C8120A}" sibTransId="{52B90639-0BCD-4DBC-A7C5-B5A3F21C6A68}"/>
    <dgm:cxn modelId="{87537648-502A-4509-B82D-356CCF336F94}" srcId="{6E195EFA-1182-4813-BC7A-D9143AD84015}" destId="{B5180E4D-664E-4236-9B9D-6EAFCD0086DB}" srcOrd="1" destOrd="0" parTransId="{28B2A7A9-48D0-45F4-B15B-9A078971D64E}" sibTransId="{0D060D25-2E90-4C6F-BCCA-9FFF5C7D2A83}"/>
    <dgm:cxn modelId="{1BAA9BF4-C868-4E5E-8410-0B5D7E75F0BC}" srcId="{54EA2CDE-1DC2-43B1-9B66-15143771F6D0}" destId="{6E97D570-139C-432A-B4C9-32DC9E05A5BF}" srcOrd="3" destOrd="0" parTransId="{813D55FD-167F-4CA6-A499-53E221AAEDDC}" sibTransId="{C6207EC7-B9B9-404D-81D7-26C2F0ECB787}"/>
    <dgm:cxn modelId="{B4B95C59-7E85-44AC-88B4-2D43F5106B3A}" srcId="{AE0001CC-ADA2-4897-BFDF-082B356C81B1}" destId="{865AE78D-79D4-4FFD-905F-89881763C638}" srcOrd="0" destOrd="0" parTransId="{BBD3C212-CE39-4CBC-89B2-8DAF21F2CE81}" sibTransId="{4232A799-D60A-4A10-AC76-7670F6F40C52}"/>
    <dgm:cxn modelId="{849FB1C6-A40E-45F1-B817-47B6DAF8BA10}" srcId="{6E195EFA-1182-4813-BC7A-D9143AD84015}" destId="{E13E3509-B584-4C61-B5D9-6252ECB922E6}" srcOrd="2" destOrd="0" parTransId="{677D3E8F-83C7-4653-8402-BFEE65761B62}" sibTransId="{73CC9A8E-D95D-40DA-A4F8-B933742D8BA4}"/>
    <dgm:cxn modelId="{8C0F05DD-8F60-4104-A978-2F4A8AFD7DA6}" type="presOf" srcId="{0A911840-37E5-43DA-8B31-C69755C270FA}" destId="{D9133569-E33C-4241-992B-8D047B455806}" srcOrd="0" destOrd="0" presId="urn:microsoft.com/office/officeart/2005/8/layout/hProcess4"/>
    <dgm:cxn modelId="{B133121E-1126-4418-A6CE-820FB1A39B7B}" type="presOf" srcId="{9FEA1A25-B6FB-4533-9141-9C579FBFFF50}" destId="{0FF63568-EC0D-4CB4-BFFC-DF27FE6DF40E}" srcOrd="0" destOrd="0" presId="urn:microsoft.com/office/officeart/2005/8/layout/hProcess4"/>
    <dgm:cxn modelId="{9D690B01-9DE2-40BF-9733-A87BC451E7FE}" srcId="{AE0001CC-ADA2-4897-BFDF-082B356C81B1}" destId="{76DA4C54-86A0-4C43-8FB4-8AA924FA7A9B}" srcOrd="1" destOrd="0" parTransId="{E78120FC-F3A2-4AEC-8CC9-0DE5A0FA01D7}" sibTransId="{51B58738-4E46-4C12-9F70-FA19B967B948}"/>
    <dgm:cxn modelId="{174C4102-1E7B-423B-933A-07DCA1A6B157}" srcId="{9FEA1A25-B6FB-4533-9141-9C579FBFFF50}" destId="{C076B026-ADB6-4DE3-A3B3-93C4C39C429E}" srcOrd="1" destOrd="0" parTransId="{7E63ECDD-50E4-431F-8043-651CB4704882}" sibTransId="{ABC6638E-978F-4C78-86D7-0A71492AE667}"/>
    <dgm:cxn modelId="{193E0B81-E64C-4DAC-947D-28E222833B13}" type="presOf" srcId="{865AE78D-79D4-4FFD-905F-89881763C638}" destId="{3B55EAB5-2B77-4381-B35E-642873527D2B}" srcOrd="0" destOrd="0" presId="urn:microsoft.com/office/officeart/2005/8/layout/hProcess4"/>
    <dgm:cxn modelId="{570BF1EF-CD88-4F1F-8244-60344566B6B0}" srcId="{54EA2CDE-1DC2-43B1-9B66-15143771F6D0}" destId="{2D320A61-CCF2-4FB8-B897-A25AF13C37E4}" srcOrd="2" destOrd="0" parTransId="{95FAFBF7-57EC-48DE-AAE2-426462539D3F}" sibTransId="{5D7911F8-CE87-4BA4-B9CC-62903F0F4CC4}"/>
    <dgm:cxn modelId="{3FE85B41-CEAD-46A9-9D5E-B1DF9C9E9B3D}" srcId="{54EA2CDE-1DC2-43B1-9B66-15143771F6D0}" destId="{4AF91A13-EAE1-4469-9CB0-5FFB3183B86B}" srcOrd="0" destOrd="0" parTransId="{8DDCC058-0022-4771-A38F-42A374457F89}" sibTransId="{0A10F56E-D447-4EC6-9CF5-FE77F1F3CD5A}"/>
    <dgm:cxn modelId="{7FEAC4E2-EE20-41A2-811D-653209742898}" type="presOf" srcId="{4AF91A13-EAE1-4469-9CB0-5FFB3183B86B}" destId="{A29441E3-8DB4-4B8D-815E-426387863942}" srcOrd="0" destOrd="0" presId="urn:microsoft.com/office/officeart/2005/8/layout/hProcess4"/>
    <dgm:cxn modelId="{4D2CB8B2-FB45-446C-8EEC-380D7B4C416E}" type="presParOf" srcId="{D9133569-E33C-4241-992B-8D047B455806}" destId="{CCB182CC-E08A-4225-9A6F-0F1462F5D1BF}" srcOrd="0" destOrd="0" presId="urn:microsoft.com/office/officeart/2005/8/layout/hProcess4"/>
    <dgm:cxn modelId="{84DECF11-A553-4099-9DBC-8C086775BB64}" type="presParOf" srcId="{D9133569-E33C-4241-992B-8D047B455806}" destId="{4EAD28DB-B2D8-4219-9047-9F969CA026A0}" srcOrd="1" destOrd="0" presId="urn:microsoft.com/office/officeart/2005/8/layout/hProcess4"/>
    <dgm:cxn modelId="{CDED1DF0-CF04-4C56-908A-6459B03F123B}" type="presParOf" srcId="{D9133569-E33C-4241-992B-8D047B455806}" destId="{51C86E0A-41DD-4EFF-AB98-3A4EE1354660}" srcOrd="2" destOrd="0" presId="urn:microsoft.com/office/officeart/2005/8/layout/hProcess4"/>
    <dgm:cxn modelId="{F01707FE-28F5-4BFE-A96E-5543C2845168}" type="presParOf" srcId="{51C86E0A-41DD-4EFF-AB98-3A4EE1354660}" destId="{24930888-5A04-486D-BE4A-7DBDDD80E019}" srcOrd="0" destOrd="0" presId="urn:microsoft.com/office/officeart/2005/8/layout/hProcess4"/>
    <dgm:cxn modelId="{19071312-30DE-47CA-B02A-62FE2AFA3284}" type="presParOf" srcId="{24930888-5A04-486D-BE4A-7DBDDD80E019}" destId="{BC95DF0A-BBC4-4219-807D-F3315BF5D527}" srcOrd="0" destOrd="0" presId="urn:microsoft.com/office/officeart/2005/8/layout/hProcess4"/>
    <dgm:cxn modelId="{D794DABF-71E6-436D-BC59-5553DA29623E}" type="presParOf" srcId="{24930888-5A04-486D-BE4A-7DBDDD80E019}" destId="{D841BEE8-1059-432C-A0FB-93DDBD41BEB1}" srcOrd="1" destOrd="0" presId="urn:microsoft.com/office/officeart/2005/8/layout/hProcess4"/>
    <dgm:cxn modelId="{D3B95359-D6F1-4494-B6E5-44752A736AFB}" type="presParOf" srcId="{24930888-5A04-486D-BE4A-7DBDDD80E019}" destId="{1F03F4F2-0FA5-4865-A561-0249D7B7703E}" srcOrd="2" destOrd="0" presId="urn:microsoft.com/office/officeart/2005/8/layout/hProcess4"/>
    <dgm:cxn modelId="{04A3BBE4-1EA8-48C8-A44B-610ECD5E2965}" type="presParOf" srcId="{24930888-5A04-486D-BE4A-7DBDDD80E019}" destId="{8877F2BF-02E9-4CFF-BB33-6F4A31ED67D7}" srcOrd="3" destOrd="0" presId="urn:microsoft.com/office/officeart/2005/8/layout/hProcess4"/>
    <dgm:cxn modelId="{D9A9352E-1999-4A00-BA3C-332734D9ED66}" type="presParOf" srcId="{24930888-5A04-486D-BE4A-7DBDDD80E019}" destId="{CA20877F-9443-47EC-885B-A92107A3DAF5}" srcOrd="4" destOrd="0" presId="urn:microsoft.com/office/officeart/2005/8/layout/hProcess4"/>
    <dgm:cxn modelId="{579D145B-AA63-4531-A1CF-D44041035140}" type="presParOf" srcId="{51C86E0A-41DD-4EFF-AB98-3A4EE1354660}" destId="{09E86DCD-C1A4-4807-8403-B722DE916626}" srcOrd="1" destOrd="0" presId="urn:microsoft.com/office/officeart/2005/8/layout/hProcess4"/>
    <dgm:cxn modelId="{1AFD1F00-FDCC-4C4B-AB06-1DE31F71A649}" type="presParOf" srcId="{51C86E0A-41DD-4EFF-AB98-3A4EE1354660}" destId="{CF99189C-AF00-4DD9-9D95-520AE2C9ACE3}" srcOrd="2" destOrd="0" presId="urn:microsoft.com/office/officeart/2005/8/layout/hProcess4"/>
    <dgm:cxn modelId="{D98CA620-0093-4948-80F0-875E0CCC92A5}" type="presParOf" srcId="{CF99189C-AF00-4DD9-9D95-520AE2C9ACE3}" destId="{17498AD2-7399-4E10-BEFC-4711BD19859C}" srcOrd="0" destOrd="0" presId="urn:microsoft.com/office/officeart/2005/8/layout/hProcess4"/>
    <dgm:cxn modelId="{7453B0E0-E494-4783-82B5-E779B0C194AD}" type="presParOf" srcId="{CF99189C-AF00-4DD9-9D95-520AE2C9ACE3}" destId="{A29441E3-8DB4-4B8D-815E-426387863942}" srcOrd="1" destOrd="0" presId="urn:microsoft.com/office/officeart/2005/8/layout/hProcess4"/>
    <dgm:cxn modelId="{19EA0014-C168-4B19-A49F-57BE2F25906F}" type="presParOf" srcId="{CF99189C-AF00-4DD9-9D95-520AE2C9ACE3}" destId="{2A0D17F0-75CC-4189-BE09-BD594BD5F286}" srcOrd="2" destOrd="0" presId="urn:microsoft.com/office/officeart/2005/8/layout/hProcess4"/>
    <dgm:cxn modelId="{C93FB286-23AB-4C91-AAD4-81F9BD3EB8FF}" type="presParOf" srcId="{CF99189C-AF00-4DD9-9D95-520AE2C9ACE3}" destId="{E6742240-B1C4-4573-8B6D-587DDCAB0603}" srcOrd="3" destOrd="0" presId="urn:microsoft.com/office/officeart/2005/8/layout/hProcess4"/>
    <dgm:cxn modelId="{60D0A3C6-DE7B-45B4-B833-13AB764F824A}" type="presParOf" srcId="{CF99189C-AF00-4DD9-9D95-520AE2C9ACE3}" destId="{26DA1751-76B9-4187-BACF-D497BAEC4684}" srcOrd="4" destOrd="0" presId="urn:microsoft.com/office/officeart/2005/8/layout/hProcess4"/>
    <dgm:cxn modelId="{BCB81259-AAE7-4AEE-A77F-72E293830D45}" type="presParOf" srcId="{51C86E0A-41DD-4EFF-AB98-3A4EE1354660}" destId="{5F00E04C-B177-49FE-9013-3C72150B4D89}" srcOrd="3" destOrd="0" presId="urn:microsoft.com/office/officeart/2005/8/layout/hProcess4"/>
    <dgm:cxn modelId="{61D3E609-294C-4162-94AA-66861A0A400C}" type="presParOf" srcId="{51C86E0A-41DD-4EFF-AB98-3A4EE1354660}" destId="{AF6DAB8E-6A7F-4E10-A3B8-D574A3B07B21}" srcOrd="4" destOrd="0" presId="urn:microsoft.com/office/officeart/2005/8/layout/hProcess4"/>
    <dgm:cxn modelId="{9857215A-1A3C-425C-8406-0D1B983FBCD8}" type="presParOf" srcId="{AF6DAB8E-6A7F-4E10-A3B8-D574A3B07B21}" destId="{28C8621F-F4BE-4F7D-9301-F64CC1420707}" srcOrd="0" destOrd="0" presId="urn:microsoft.com/office/officeart/2005/8/layout/hProcess4"/>
    <dgm:cxn modelId="{1431F91A-2572-4A0B-8B02-60A9138AEEAB}" type="presParOf" srcId="{AF6DAB8E-6A7F-4E10-A3B8-D574A3B07B21}" destId="{BF971797-EBA3-42C6-AD81-76D904E35CF0}" srcOrd="1" destOrd="0" presId="urn:microsoft.com/office/officeart/2005/8/layout/hProcess4"/>
    <dgm:cxn modelId="{A8E03286-6D25-443A-B049-ECB65B44F2D6}" type="presParOf" srcId="{AF6DAB8E-6A7F-4E10-A3B8-D574A3B07B21}" destId="{E9397BF4-A9B9-4AB0-982B-B054AD06622D}" srcOrd="2" destOrd="0" presId="urn:microsoft.com/office/officeart/2005/8/layout/hProcess4"/>
    <dgm:cxn modelId="{906EC4D2-81F4-438B-B5B6-C93C895D6D79}" type="presParOf" srcId="{AF6DAB8E-6A7F-4E10-A3B8-D574A3B07B21}" destId="{0FF63568-EC0D-4CB4-BFFC-DF27FE6DF40E}" srcOrd="3" destOrd="0" presId="urn:microsoft.com/office/officeart/2005/8/layout/hProcess4"/>
    <dgm:cxn modelId="{ED5CFA06-C41F-40C7-8A33-B6B93B926194}" type="presParOf" srcId="{AF6DAB8E-6A7F-4E10-A3B8-D574A3B07B21}" destId="{4605992D-ED1E-4AC1-8FFD-B85005DA5CAA}" srcOrd="4" destOrd="0" presId="urn:microsoft.com/office/officeart/2005/8/layout/hProcess4"/>
    <dgm:cxn modelId="{FF06B252-6EFA-404B-B703-C549A06A5825}" type="presParOf" srcId="{51C86E0A-41DD-4EFF-AB98-3A4EE1354660}" destId="{9AD733F2-3531-4E09-8D18-4B6F8DFD2751}" srcOrd="5" destOrd="0" presId="urn:microsoft.com/office/officeart/2005/8/layout/hProcess4"/>
    <dgm:cxn modelId="{1EB2B999-0B30-4774-9681-65F3AD9E8246}" type="presParOf" srcId="{51C86E0A-41DD-4EFF-AB98-3A4EE1354660}" destId="{E0555F5D-5F55-4902-9920-B45F02806684}" srcOrd="6" destOrd="0" presId="urn:microsoft.com/office/officeart/2005/8/layout/hProcess4"/>
    <dgm:cxn modelId="{4B7FFBF4-7F93-46F4-A19B-526278BB9A41}" type="presParOf" srcId="{E0555F5D-5F55-4902-9920-B45F02806684}" destId="{FB069DDB-CFB9-4D32-BE5B-31550491BCD4}" srcOrd="0" destOrd="0" presId="urn:microsoft.com/office/officeart/2005/8/layout/hProcess4"/>
    <dgm:cxn modelId="{603D1394-38B6-4C91-AB26-BC3503D700A9}" type="presParOf" srcId="{E0555F5D-5F55-4902-9920-B45F02806684}" destId="{3B55EAB5-2B77-4381-B35E-642873527D2B}" srcOrd="1" destOrd="0" presId="urn:microsoft.com/office/officeart/2005/8/layout/hProcess4"/>
    <dgm:cxn modelId="{C04D2261-2A86-4AB8-9F26-799FC604DF7F}" type="presParOf" srcId="{E0555F5D-5F55-4902-9920-B45F02806684}" destId="{4FB60B8C-913C-4575-AD3D-3755AA269966}" srcOrd="2" destOrd="0" presId="urn:microsoft.com/office/officeart/2005/8/layout/hProcess4"/>
    <dgm:cxn modelId="{AC9AAAE3-590F-4421-92B5-A998031568AD}" type="presParOf" srcId="{E0555F5D-5F55-4902-9920-B45F02806684}" destId="{A54986B6-B0A7-45BF-B8EA-447AC5FF7429}" srcOrd="3" destOrd="0" presId="urn:microsoft.com/office/officeart/2005/8/layout/hProcess4"/>
    <dgm:cxn modelId="{3F227544-3844-4A14-9408-AA390FE72355}" type="presParOf" srcId="{E0555F5D-5F55-4902-9920-B45F02806684}" destId="{875CAB98-6558-4D2E-9A7E-849FF45D34F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93C439-602A-481D-81E4-EC146A673842}" type="doc">
      <dgm:prSet loTypeId="urn:microsoft.com/office/officeart/2008/layout/AlternatingHexagons" loCatId="list" qsTypeId="urn:microsoft.com/office/officeart/2005/8/quickstyle/3d4" qsCatId="3D" csTypeId="urn:microsoft.com/office/officeart/2005/8/colors/accent2_5" csCatId="accent2" phldr="1"/>
      <dgm:spPr/>
      <dgm:t>
        <a:bodyPr/>
        <a:lstStyle/>
        <a:p>
          <a:endParaRPr lang="es-CO"/>
        </a:p>
      </dgm:t>
    </dgm:pt>
    <dgm:pt modelId="{1BAA199E-9E44-4569-A660-D21754E59C78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Líquidos</a:t>
          </a:r>
          <a:endParaRPr lang="es-CO" b="1" dirty="0">
            <a:solidFill>
              <a:srgbClr val="002060"/>
            </a:solidFill>
          </a:endParaRPr>
        </a:p>
      </dgm:t>
    </dgm:pt>
    <dgm:pt modelId="{723714A2-AB21-43B0-AFA2-0C417D44C029}" type="parTrans" cxnId="{F0C9C9F1-17C6-4DEB-98DA-832CF9E1D57A}">
      <dgm:prSet/>
      <dgm:spPr/>
      <dgm:t>
        <a:bodyPr/>
        <a:lstStyle/>
        <a:p>
          <a:endParaRPr lang="es-CO"/>
        </a:p>
      </dgm:t>
    </dgm:pt>
    <dgm:pt modelId="{0D61C723-3F3D-4F24-9EF7-CE1E6A1617FB}" type="sibTrans" cxnId="{F0C9C9F1-17C6-4DEB-98DA-832CF9E1D57A}">
      <dgm:prSet/>
      <dgm:spPr/>
      <dgm:t>
        <a:bodyPr/>
        <a:lstStyle/>
        <a:p>
          <a:endParaRPr lang="es-CO"/>
        </a:p>
      </dgm:t>
    </dgm:pt>
    <dgm:pt modelId="{BE0BE8CB-E9A6-4298-BC81-707D86730972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Vapores</a:t>
          </a:r>
          <a:endParaRPr lang="es-CO" b="1" dirty="0">
            <a:solidFill>
              <a:srgbClr val="002060"/>
            </a:solidFill>
          </a:endParaRPr>
        </a:p>
      </dgm:t>
    </dgm:pt>
    <dgm:pt modelId="{0157DF20-BE21-401D-9C8D-633270A41E11}" type="parTrans" cxnId="{1F91715D-859E-457A-8121-4800403A5F9E}">
      <dgm:prSet/>
      <dgm:spPr/>
      <dgm:t>
        <a:bodyPr/>
        <a:lstStyle/>
        <a:p>
          <a:endParaRPr lang="es-CO"/>
        </a:p>
      </dgm:t>
    </dgm:pt>
    <dgm:pt modelId="{E276FBD6-D3CF-4431-B1EA-ABDA54D432BC}" type="sibTrans" cxnId="{1F91715D-859E-457A-8121-4800403A5F9E}">
      <dgm:prSet/>
      <dgm:spPr/>
      <dgm:t>
        <a:bodyPr/>
        <a:lstStyle/>
        <a:p>
          <a:endParaRPr lang="es-CO"/>
        </a:p>
      </dgm:t>
    </dgm:pt>
    <dgm:pt modelId="{D3B1B2E2-2583-47A5-9C14-B817907C3260}">
      <dgm:prSet phldrT="[Texto]"/>
      <dgm:spPr/>
      <dgm:t>
        <a:bodyPr/>
        <a:lstStyle/>
        <a:p>
          <a:pPr algn="ctr"/>
          <a:r>
            <a:rPr lang="es-CO" b="1" dirty="0" smtClean="0">
              <a:solidFill>
                <a:srgbClr val="002060"/>
              </a:solidFill>
            </a:rPr>
            <a:t>Polvos Inorgánicos</a:t>
          </a:r>
          <a:endParaRPr lang="es-CO" b="1" dirty="0">
            <a:solidFill>
              <a:srgbClr val="002060"/>
            </a:solidFill>
          </a:endParaRPr>
        </a:p>
      </dgm:t>
    </dgm:pt>
    <dgm:pt modelId="{C4916D42-5326-4411-9AB4-5D3E14B787BB}" type="parTrans" cxnId="{22DFECD2-11FE-43CF-9A31-49BB88519E47}">
      <dgm:prSet/>
      <dgm:spPr/>
      <dgm:t>
        <a:bodyPr/>
        <a:lstStyle/>
        <a:p>
          <a:endParaRPr lang="es-CO"/>
        </a:p>
      </dgm:t>
    </dgm:pt>
    <dgm:pt modelId="{95348D18-F64E-4FDB-90FC-738E3B9C06D2}" type="sibTrans" cxnId="{22DFECD2-11FE-43CF-9A31-49BB88519E47}">
      <dgm:prSet/>
      <dgm:spPr/>
      <dgm:t>
        <a:bodyPr/>
        <a:lstStyle/>
        <a:p>
          <a:endParaRPr lang="es-CO"/>
        </a:p>
      </dgm:t>
    </dgm:pt>
    <dgm:pt modelId="{071D3770-A541-4EBB-A7AB-222730FFF781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Fibras</a:t>
          </a:r>
          <a:endParaRPr lang="es-CO" b="1" dirty="0">
            <a:solidFill>
              <a:srgbClr val="002060"/>
            </a:solidFill>
          </a:endParaRPr>
        </a:p>
      </dgm:t>
    </dgm:pt>
    <dgm:pt modelId="{DC979C56-CFAC-4B08-9E09-C76704E846D0}" type="parTrans" cxnId="{BA94A199-CC3C-4BC8-8D6C-3C4CD399E54D}">
      <dgm:prSet/>
      <dgm:spPr/>
      <dgm:t>
        <a:bodyPr/>
        <a:lstStyle/>
        <a:p>
          <a:endParaRPr lang="es-CO"/>
        </a:p>
      </dgm:t>
    </dgm:pt>
    <dgm:pt modelId="{C7D1F49E-5810-4C65-B733-1D11B616E038}" type="sibTrans" cxnId="{BA94A199-CC3C-4BC8-8D6C-3C4CD399E54D}">
      <dgm:prSet/>
      <dgm:spPr/>
      <dgm:t>
        <a:bodyPr/>
        <a:lstStyle/>
        <a:p>
          <a:endParaRPr lang="es-CO"/>
        </a:p>
      </dgm:t>
    </dgm:pt>
    <dgm:pt modelId="{E07DF065-09BF-467B-B200-2D02BF3D63CD}">
      <dgm:prSet phldrT="[Texto]"/>
      <dgm:spPr/>
      <dgm:t>
        <a:bodyPr/>
        <a:lstStyle/>
        <a:p>
          <a:pPr algn="ctr"/>
          <a:r>
            <a:rPr lang="es-CO" b="1" dirty="0" smtClean="0">
              <a:solidFill>
                <a:srgbClr val="002060"/>
              </a:solidFill>
            </a:rPr>
            <a:t>Material Particulado</a:t>
          </a:r>
          <a:endParaRPr lang="es-CO" b="1" dirty="0">
            <a:solidFill>
              <a:srgbClr val="002060"/>
            </a:solidFill>
          </a:endParaRPr>
        </a:p>
      </dgm:t>
    </dgm:pt>
    <dgm:pt modelId="{0ACBA749-0F84-4EF1-A19B-B4D2159F6A01}" type="parTrans" cxnId="{DA58E779-3A1C-4E66-8E21-A6F96381B187}">
      <dgm:prSet/>
      <dgm:spPr/>
      <dgm:t>
        <a:bodyPr/>
        <a:lstStyle/>
        <a:p>
          <a:endParaRPr lang="es-CO"/>
        </a:p>
      </dgm:t>
    </dgm:pt>
    <dgm:pt modelId="{6FB3B7FA-8079-4F5F-A7D7-F96CBFDB0912}" type="sibTrans" cxnId="{DA58E779-3A1C-4E66-8E21-A6F96381B187}">
      <dgm:prSet/>
      <dgm:spPr/>
      <dgm:t>
        <a:bodyPr/>
        <a:lstStyle/>
        <a:p>
          <a:endParaRPr lang="es-CO"/>
        </a:p>
      </dgm:t>
    </dgm:pt>
    <dgm:pt modelId="{BEB59ECC-38A0-4B32-8BB0-078C67B0C302}" type="pres">
      <dgm:prSet presAssocID="{6C93C439-602A-481D-81E4-EC146A67384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11D3F354-C7D7-4BAF-B7AA-20146E714CF2}" type="pres">
      <dgm:prSet presAssocID="{1BAA199E-9E44-4569-A660-D21754E59C78}" presName="composite" presStyleCnt="0"/>
      <dgm:spPr/>
    </dgm:pt>
    <dgm:pt modelId="{859DEA01-6FBC-4901-B608-A6228B5EB020}" type="pres">
      <dgm:prSet presAssocID="{1BAA199E-9E44-4569-A660-D21754E59C7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8920569-32D1-4DAF-8903-2B42033F8C3E}" type="pres">
      <dgm:prSet presAssocID="{1BAA199E-9E44-4569-A660-D21754E59C7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DA0ED3C-E3BC-473E-872E-E84FBD7518D5}" type="pres">
      <dgm:prSet presAssocID="{1BAA199E-9E44-4569-A660-D21754E59C78}" presName="BalanceSpacing" presStyleCnt="0"/>
      <dgm:spPr/>
    </dgm:pt>
    <dgm:pt modelId="{10D73141-D6CA-4020-B18D-61F8E84E5E6E}" type="pres">
      <dgm:prSet presAssocID="{1BAA199E-9E44-4569-A660-D21754E59C78}" presName="BalanceSpacing1" presStyleCnt="0"/>
      <dgm:spPr/>
    </dgm:pt>
    <dgm:pt modelId="{2D5311DD-33BE-4F4B-AA98-D02666639F48}" type="pres">
      <dgm:prSet presAssocID="{0D61C723-3F3D-4F24-9EF7-CE1E6A1617FB}" presName="Accent1Text" presStyleLbl="node1" presStyleIdx="1" presStyleCnt="6"/>
      <dgm:spPr/>
      <dgm:t>
        <a:bodyPr/>
        <a:lstStyle/>
        <a:p>
          <a:endParaRPr lang="es-CO"/>
        </a:p>
      </dgm:t>
    </dgm:pt>
    <dgm:pt modelId="{E9F08E25-6EBF-4C07-9C38-8039CBEA65F8}" type="pres">
      <dgm:prSet presAssocID="{0D61C723-3F3D-4F24-9EF7-CE1E6A1617FB}" presName="spaceBetweenRectangles" presStyleCnt="0"/>
      <dgm:spPr/>
    </dgm:pt>
    <dgm:pt modelId="{749280F7-0DB3-4AA8-9B71-FB044F3A117B}" type="pres">
      <dgm:prSet presAssocID="{BE0BE8CB-E9A6-4298-BC81-707D86730972}" presName="composite" presStyleCnt="0"/>
      <dgm:spPr/>
    </dgm:pt>
    <dgm:pt modelId="{635B4C45-2A24-49C4-BFBE-58BAC917182E}" type="pres">
      <dgm:prSet presAssocID="{BE0BE8CB-E9A6-4298-BC81-707D8673097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6315946-46F5-4257-841C-3A8D42C9565D}" type="pres">
      <dgm:prSet presAssocID="{BE0BE8CB-E9A6-4298-BC81-707D8673097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A9C345C-CFCE-4A7B-81DD-EBEEDDF3406F}" type="pres">
      <dgm:prSet presAssocID="{BE0BE8CB-E9A6-4298-BC81-707D86730972}" presName="BalanceSpacing" presStyleCnt="0"/>
      <dgm:spPr/>
    </dgm:pt>
    <dgm:pt modelId="{4AD13AAB-0810-4457-8165-BED520F256E2}" type="pres">
      <dgm:prSet presAssocID="{BE0BE8CB-E9A6-4298-BC81-707D86730972}" presName="BalanceSpacing1" presStyleCnt="0"/>
      <dgm:spPr/>
    </dgm:pt>
    <dgm:pt modelId="{AB709C96-F028-41E1-AF60-1E272C3C4C95}" type="pres">
      <dgm:prSet presAssocID="{E276FBD6-D3CF-4431-B1EA-ABDA54D432BC}" presName="Accent1Text" presStyleLbl="node1" presStyleIdx="3" presStyleCnt="6"/>
      <dgm:spPr/>
      <dgm:t>
        <a:bodyPr/>
        <a:lstStyle/>
        <a:p>
          <a:endParaRPr lang="es-CO"/>
        </a:p>
      </dgm:t>
    </dgm:pt>
    <dgm:pt modelId="{1F891022-77AA-47B8-A71D-1AA9B2AC82DD}" type="pres">
      <dgm:prSet presAssocID="{E276FBD6-D3CF-4431-B1EA-ABDA54D432BC}" presName="spaceBetweenRectangles" presStyleCnt="0"/>
      <dgm:spPr/>
    </dgm:pt>
    <dgm:pt modelId="{330BE03D-E91C-4218-98AB-E8B7CD256D1F}" type="pres">
      <dgm:prSet presAssocID="{071D3770-A541-4EBB-A7AB-222730FFF781}" presName="composite" presStyleCnt="0"/>
      <dgm:spPr/>
    </dgm:pt>
    <dgm:pt modelId="{41601218-309B-4F1A-A0FC-BBCF4676F68B}" type="pres">
      <dgm:prSet presAssocID="{071D3770-A541-4EBB-A7AB-222730FFF781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CCD702F-1478-4812-A229-59BBD9BF843F}" type="pres">
      <dgm:prSet presAssocID="{071D3770-A541-4EBB-A7AB-222730FFF781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B02FFFA-DE44-4D84-ABDC-2414663235B1}" type="pres">
      <dgm:prSet presAssocID="{071D3770-A541-4EBB-A7AB-222730FFF781}" presName="BalanceSpacing" presStyleCnt="0"/>
      <dgm:spPr/>
    </dgm:pt>
    <dgm:pt modelId="{FE4A3ECC-3DBB-4458-968B-3D577543464A}" type="pres">
      <dgm:prSet presAssocID="{071D3770-A541-4EBB-A7AB-222730FFF781}" presName="BalanceSpacing1" presStyleCnt="0"/>
      <dgm:spPr/>
    </dgm:pt>
    <dgm:pt modelId="{560C189B-3AF2-41C5-87E6-270FABB61FC1}" type="pres">
      <dgm:prSet presAssocID="{C7D1F49E-5810-4C65-B733-1D11B616E038}" presName="Accent1Text" presStyleLbl="node1" presStyleIdx="5" presStyleCnt="6"/>
      <dgm:spPr/>
      <dgm:t>
        <a:bodyPr/>
        <a:lstStyle/>
        <a:p>
          <a:endParaRPr lang="es-CO"/>
        </a:p>
      </dgm:t>
    </dgm:pt>
  </dgm:ptLst>
  <dgm:cxnLst>
    <dgm:cxn modelId="{86E4151F-3D3F-4256-B634-FF24650F7AD7}" type="presOf" srcId="{E07DF065-09BF-467B-B200-2D02BF3D63CD}" destId="{9CCD702F-1478-4812-A229-59BBD9BF843F}" srcOrd="0" destOrd="0" presId="urn:microsoft.com/office/officeart/2008/layout/AlternatingHexagons"/>
    <dgm:cxn modelId="{BA94A199-CC3C-4BC8-8D6C-3C4CD399E54D}" srcId="{6C93C439-602A-481D-81E4-EC146A673842}" destId="{071D3770-A541-4EBB-A7AB-222730FFF781}" srcOrd="2" destOrd="0" parTransId="{DC979C56-CFAC-4B08-9E09-C76704E846D0}" sibTransId="{C7D1F49E-5810-4C65-B733-1D11B616E038}"/>
    <dgm:cxn modelId="{3EBAFE64-DBBB-4EC9-9853-0BF7226A24D4}" type="presOf" srcId="{071D3770-A541-4EBB-A7AB-222730FFF781}" destId="{41601218-309B-4F1A-A0FC-BBCF4676F68B}" srcOrd="0" destOrd="0" presId="urn:microsoft.com/office/officeart/2008/layout/AlternatingHexagons"/>
    <dgm:cxn modelId="{BC94AC96-637A-40A9-8794-C3023962E3C1}" type="presOf" srcId="{6C93C439-602A-481D-81E4-EC146A673842}" destId="{BEB59ECC-38A0-4B32-8BB0-078C67B0C302}" srcOrd="0" destOrd="0" presId="urn:microsoft.com/office/officeart/2008/layout/AlternatingHexagons"/>
    <dgm:cxn modelId="{F0C9C9F1-17C6-4DEB-98DA-832CF9E1D57A}" srcId="{6C93C439-602A-481D-81E4-EC146A673842}" destId="{1BAA199E-9E44-4569-A660-D21754E59C78}" srcOrd="0" destOrd="0" parTransId="{723714A2-AB21-43B0-AFA2-0C417D44C029}" sibTransId="{0D61C723-3F3D-4F24-9EF7-CE1E6A1617FB}"/>
    <dgm:cxn modelId="{22DFECD2-11FE-43CF-9A31-49BB88519E47}" srcId="{BE0BE8CB-E9A6-4298-BC81-707D86730972}" destId="{D3B1B2E2-2583-47A5-9C14-B817907C3260}" srcOrd="0" destOrd="0" parTransId="{C4916D42-5326-4411-9AB4-5D3E14B787BB}" sibTransId="{95348D18-F64E-4FDB-90FC-738E3B9C06D2}"/>
    <dgm:cxn modelId="{CF737473-92D3-4CAB-8B39-24C683CF8FC5}" type="presOf" srcId="{E276FBD6-D3CF-4431-B1EA-ABDA54D432BC}" destId="{AB709C96-F028-41E1-AF60-1E272C3C4C95}" srcOrd="0" destOrd="0" presId="urn:microsoft.com/office/officeart/2008/layout/AlternatingHexagons"/>
    <dgm:cxn modelId="{15B4A7E9-D7D1-49F4-A953-EF8D32BF7F2B}" type="presOf" srcId="{C7D1F49E-5810-4C65-B733-1D11B616E038}" destId="{560C189B-3AF2-41C5-87E6-270FABB61FC1}" srcOrd="0" destOrd="0" presId="urn:microsoft.com/office/officeart/2008/layout/AlternatingHexagons"/>
    <dgm:cxn modelId="{6227B5EE-4B8A-4295-8FDF-246EA941F814}" type="presOf" srcId="{D3B1B2E2-2583-47A5-9C14-B817907C3260}" destId="{E6315946-46F5-4257-841C-3A8D42C9565D}" srcOrd="0" destOrd="0" presId="urn:microsoft.com/office/officeart/2008/layout/AlternatingHexagons"/>
    <dgm:cxn modelId="{1F91715D-859E-457A-8121-4800403A5F9E}" srcId="{6C93C439-602A-481D-81E4-EC146A673842}" destId="{BE0BE8CB-E9A6-4298-BC81-707D86730972}" srcOrd="1" destOrd="0" parTransId="{0157DF20-BE21-401D-9C8D-633270A41E11}" sibTransId="{E276FBD6-D3CF-4431-B1EA-ABDA54D432BC}"/>
    <dgm:cxn modelId="{4A6073A4-D3DE-43FD-A838-E110D8E8A201}" type="presOf" srcId="{BE0BE8CB-E9A6-4298-BC81-707D86730972}" destId="{635B4C45-2A24-49C4-BFBE-58BAC917182E}" srcOrd="0" destOrd="0" presId="urn:microsoft.com/office/officeart/2008/layout/AlternatingHexagons"/>
    <dgm:cxn modelId="{DA58E779-3A1C-4E66-8E21-A6F96381B187}" srcId="{071D3770-A541-4EBB-A7AB-222730FFF781}" destId="{E07DF065-09BF-467B-B200-2D02BF3D63CD}" srcOrd="0" destOrd="0" parTransId="{0ACBA749-0F84-4EF1-A19B-B4D2159F6A01}" sibTransId="{6FB3B7FA-8079-4F5F-A7D7-F96CBFDB0912}"/>
    <dgm:cxn modelId="{9B8F46C3-6F44-4425-ACC3-792868B1D4C2}" type="presOf" srcId="{1BAA199E-9E44-4569-A660-D21754E59C78}" destId="{859DEA01-6FBC-4901-B608-A6228B5EB020}" srcOrd="0" destOrd="0" presId="urn:microsoft.com/office/officeart/2008/layout/AlternatingHexagons"/>
    <dgm:cxn modelId="{E7320FF9-2016-40C9-8CDE-DA8D42EBA13A}" type="presOf" srcId="{0D61C723-3F3D-4F24-9EF7-CE1E6A1617FB}" destId="{2D5311DD-33BE-4F4B-AA98-D02666639F48}" srcOrd="0" destOrd="0" presId="urn:microsoft.com/office/officeart/2008/layout/AlternatingHexagons"/>
    <dgm:cxn modelId="{09760567-01C3-482C-B70C-38A30B7CD8A1}" type="presParOf" srcId="{BEB59ECC-38A0-4B32-8BB0-078C67B0C302}" destId="{11D3F354-C7D7-4BAF-B7AA-20146E714CF2}" srcOrd="0" destOrd="0" presId="urn:microsoft.com/office/officeart/2008/layout/AlternatingHexagons"/>
    <dgm:cxn modelId="{4FE4AA67-B99C-4F29-B8D2-80425BED46E2}" type="presParOf" srcId="{11D3F354-C7D7-4BAF-B7AA-20146E714CF2}" destId="{859DEA01-6FBC-4901-B608-A6228B5EB020}" srcOrd="0" destOrd="0" presId="urn:microsoft.com/office/officeart/2008/layout/AlternatingHexagons"/>
    <dgm:cxn modelId="{D5FF52A0-19FB-4360-ADBB-5D5129CD72B4}" type="presParOf" srcId="{11D3F354-C7D7-4BAF-B7AA-20146E714CF2}" destId="{C8920569-32D1-4DAF-8903-2B42033F8C3E}" srcOrd="1" destOrd="0" presId="urn:microsoft.com/office/officeart/2008/layout/AlternatingHexagons"/>
    <dgm:cxn modelId="{57628C2F-427C-4438-B1D8-B78CEB78202A}" type="presParOf" srcId="{11D3F354-C7D7-4BAF-B7AA-20146E714CF2}" destId="{0DA0ED3C-E3BC-473E-872E-E84FBD7518D5}" srcOrd="2" destOrd="0" presId="urn:microsoft.com/office/officeart/2008/layout/AlternatingHexagons"/>
    <dgm:cxn modelId="{455FEA3C-99E7-4A59-9C7F-D534E0905465}" type="presParOf" srcId="{11D3F354-C7D7-4BAF-B7AA-20146E714CF2}" destId="{10D73141-D6CA-4020-B18D-61F8E84E5E6E}" srcOrd="3" destOrd="0" presId="urn:microsoft.com/office/officeart/2008/layout/AlternatingHexagons"/>
    <dgm:cxn modelId="{50726E1F-52AE-4F8A-A1D8-13B73EF2AAF7}" type="presParOf" srcId="{11D3F354-C7D7-4BAF-B7AA-20146E714CF2}" destId="{2D5311DD-33BE-4F4B-AA98-D02666639F48}" srcOrd="4" destOrd="0" presId="urn:microsoft.com/office/officeart/2008/layout/AlternatingHexagons"/>
    <dgm:cxn modelId="{7F1AB7FA-5170-48B1-B2B4-F48F804959E2}" type="presParOf" srcId="{BEB59ECC-38A0-4B32-8BB0-078C67B0C302}" destId="{E9F08E25-6EBF-4C07-9C38-8039CBEA65F8}" srcOrd="1" destOrd="0" presId="urn:microsoft.com/office/officeart/2008/layout/AlternatingHexagons"/>
    <dgm:cxn modelId="{3A1C1C32-427D-47AD-8679-71172A5DB937}" type="presParOf" srcId="{BEB59ECC-38A0-4B32-8BB0-078C67B0C302}" destId="{749280F7-0DB3-4AA8-9B71-FB044F3A117B}" srcOrd="2" destOrd="0" presId="urn:microsoft.com/office/officeart/2008/layout/AlternatingHexagons"/>
    <dgm:cxn modelId="{BF742420-D718-4262-AB31-944326C576E8}" type="presParOf" srcId="{749280F7-0DB3-4AA8-9B71-FB044F3A117B}" destId="{635B4C45-2A24-49C4-BFBE-58BAC917182E}" srcOrd="0" destOrd="0" presId="urn:microsoft.com/office/officeart/2008/layout/AlternatingHexagons"/>
    <dgm:cxn modelId="{8899364E-DC54-49F0-AA71-A0657AFDBDF4}" type="presParOf" srcId="{749280F7-0DB3-4AA8-9B71-FB044F3A117B}" destId="{E6315946-46F5-4257-841C-3A8D42C9565D}" srcOrd="1" destOrd="0" presId="urn:microsoft.com/office/officeart/2008/layout/AlternatingHexagons"/>
    <dgm:cxn modelId="{B9D9BEFC-0F9C-402C-BB49-9F06FAC3345C}" type="presParOf" srcId="{749280F7-0DB3-4AA8-9B71-FB044F3A117B}" destId="{4A9C345C-CFCE-4A7B-81DD-EBEEDDF3406F}" srcOrd="2" destOrd="0" presId="urn:microsoft.com/office/officeart/2008/layout/AlternatingHexagons"/>
    <dgm:cxn modelId="{BDC179AE-EF2B-48B2-8059-AAAB34EA47BD}" type="presParOf" srcId="{749280F7-0DB3-4AA8-9B71-FB044F3A117B}" destId="{4AD13AAB-0810-4457-8165-BED520F256E2}" srcOrd="3" destOrd="0" presId="urn:microsoft.com/office/officeart/2008/layout/AlternatingHexagons"/>
    <dgm:cxn modelId="{D4BD6511-8351-4859-BCB5-3E35B8933B0E}" type="presParOf" srcId="{749280F7-0DB3-4AA8-9B71-FB044F3A117B}" destId="{AB709C96-F028-41E1-AF60-1E272C3C4C95}" srcOrd="4" destOrd="0" presId="urn:microsoft.com/office/officeart/2008/layout/AlternatingHexagons"/>
    <dgm:cxn modelId="{78ED42E8-15FE-42D3-8604-1AB75707714E}" type="presParOf" srcId="{BEB59ECC-38A0-4B32-8BB0-078C67B0C302}" destId="{1F891022-77AA-47B8-A71D-1AA9B2AC82DD}" srcOrd="3" destOrd="0" presId="urn:microsoft.com/office/officeart/2008/layout/AlternatingHexagons"/>
    <dgm:cxn modelId="{4A8CC379-B6E2-4B0D-8DB2-001BD0A5235B}" type="presParOf" srcId="{BEB59ECC-38A0-4B32-8BB0-078C67B0C302}" destId="{330BE03D-E91C-4218-98AB-E8B7CD256D1F}" srcOrd="4" destOrd="0" presId="urn:microsoft.com/office/officeart/2008/layout/AlternatingHexagons"/>
    <dgm:cxn modelId="{249FD9C1-FEFD-4B53-86B0-1EB0F41D838B}" type="presParOf" srcId="{330BE03D-E91C-4218-98AB-E8B7CD256D1F}" destId="{41601218-309B-4F1A-A0FC-BBCF4676F68B}" srcOrd="0" destOrd="0" presId="urn:microsoft.com/office/officeart/2008/layout/AlternatingHexagons"/>
    <dgm:cxn modelId="{CBEF21E7-77B6-4F50-88AB-E2FC652BC12D}" type="presParOf" srcId="{330BE03D-E91C-4218-98AB-E8B7CD256D1F}" destId="{9CCD702F-1478-4812-A229-59BBD9BF843F}" srcOrd="1" destOrd="0" presId="urn:microsoft.com/office/officeart/2008/layout/AlternatingHexagons"/>
    <dgm:cxn modelId="{F7C0AC73-83DD-4B00-980B-129E0FD691E2}" type="presParOf" srcId="{330BE03D-E91C-4218-98AB-E8B7CD256D1F}" destId="{8B02FFFA-DE44-4D84-ABDC-2414663235B1}" srcOrd="2" destOrd="0" presId="urn:microsoft.com/office/officeart/2008/layout/AlternatingHexagons"/>
    <dgm:cxn modelId="{19AB8A3D-B03D-47D2-A61F-1F5CFC6B32F6}" type="presParOf" srcId="{330BE03D-E91C-4218-98AB-E8B7CD256D1F}" destId="{FE4A3ECC-3DBB-4458-968B-3D577543464A}" srcOrd="3" destOrd="0" presId="urn:microsoft.com/office/officeart/2008/layout/AlternatingHexagons"/>
    <dgm:cxn modelId="{3446663D-C9E1-4B3B-A994-5C850BC6279B}" type="presParOf" srcId="{330BE03D-E91C-4218-98AB-E8B7CD256D1F}" destId="{560C189B-3AF2-41C5-87E6-270FABB61FC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06C3FF-CFA8-4D6C-A873-01F66E19520D}" type="doc">
      <dgm:prSet loTypeId="urn:microsoft.com/office/officeart/2009/3/layout/PhasedProcess" loCatId="process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es-CO"/>
        </a:p>
      </dgm:t>
    </dgm:pt>
    <dgm:pt modelId="{0DCECB25-C44C-4A26-A569-149041CEFF39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Posturas</a:t>
          </a:r>
          <a:endParaRPr lang="es-CO" b="1" dirty="0">
            <a:solidFill>
              <a:srgbClr val="002060"/>
            </a:solidFill>
          </a:endParaRPr>
        </a:p>
      </dgm:t>
    </dgm:pt>
    <dgm:pt modelId="{BB86B720-9CEF-4DF1-9BA2-ECE4B53B8C9B}" type="parTrans" cxnId="{943893CC-B1FE-4965-AC45-5021E6CEBA02}">
      <dgm:prSet/>
      <dgm:spPr/>
      <dgm:t>
        <a:bodyPr/>
        <a:lstStyle/>
        <a:p>
          <a:endParaRPr lang="es-CO"/>
        </a:p>
      </dgm:t>
    </dgm:pt>
    <dgm:pt modelId="{75BD017B-3831-4F37-AA1C-ED82AE74C02E}" type="sibTrans" cxnId="{943893CC-B1FE-4965-AC45-5021E6CEBA02}">
      <dgm:prSet/>
      <dgm:spPr/>
      <dgm:t>
        <a:bodyPr/>
        <a:lstStyle/>
        <a:p>
          <a:endParaRPr lang="es-CO"/>
        </a:p>
      </dgm:t>
    </dgm:pt>
    <dgm:pt modelId="{141995BC-E858-47CD-8119-F668646B3E2C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Movimiento Repetitivo</a:t>
          </a:r>
          <a:endParaRPr lang="es-CO" b="1" dirty="0">
            <a:solidFill>
              <a:srgbClr val="002060"/>
            </a:solidFill>
          </a:endParaRPr>
        </a:p>
      </dgm:t>
    </dgm:pt>
    <dgm:pt modelId="{9CBFDC96-0EA4-4509-955B-F0A3B824AEEB}" type="parTrans" cxnId="{DC91F18B-C1E0-4604-9566-32599D376255}">
      <dgm:prSet/>
      <dgm:spPr/>
      <dgm:t>
        <a:bodyPr/>
        <a:lstStyle/>
        <a:p>
          <a:endParaRPr lang="es-CO"/>
        </a:p>
      </dgm:t>
    </dgm:pt>
    <dgm:pt modelId="{C5D95F89-CBF7-4F5A-9A9A-9097709B7B5D}" type="sibTrans" cxnId="{DC91F18B-C1E0-4604-9566-32599D376255}">
      <dgm:prSet/>
      <dgm:spPr/>
      <dgm:t>
        <a:bodyPr/>
        <a:lstStyle/>
        <a:p>
          <a:endParaRPr lang="es-CO"/>
        </a:p>
      </dgm:t>
    </dgm:pt>
    <dgm:pt modelId="{6A7ED7A9-0186-4CA3-BAC4-54F1B281F2FA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Esfuerzo</a:t>
          </a:r>
          <a:endParaRPr lang="es-CO" b="1" dirty="0">
            <a:solidFill>
              <a:srgbClr val="002060"/>
            </a:solidFill>
          </a:endParaRPr>
        </a:p>
      </dgm:t>
    </dgm:pt>
    <dgm:pt modelId="{8FA624F2-8335-4272-8798-27AB2C386A1B}" type="parTrans" cxnId="{F0059AA2-C3E4-4105-B01F-47A0C761713D}">
      <dgm:prSet/>
      <dgm:spPr/>
      <dgm:t>
        <a:bodyPr/>
        <a:lstStyle/>
        <a:p>
          <a:endParaRPr lang="es-CO"/>
        </a:p>
      </dgm:t>
    </dgm:pt>
    <dgm:pt modelId="{EE10FB4B-93CB-4E06-9F7D-5DD38A01A4F2}" type="sibTrans" cxnId="{F0059AA2-C3E4-4105-B01F-47A0C761713D}">
      <dgm:prSet/>
      <dgm:spPr/>
      <dgm:t>
        <a:bodyPr/>
        <a:lstStyle/>
        <a:p>
          <a:endParaRPr lang="es-CO"/>
        </a:p>
      </dgm:t>
    </dgm:pt>
    <dgm:pt modelId="{062DEA19-DC52-4CA7-9D22-4EAF6E87E2C9}">
      <dgm:prSet phldrT="[Texto]"/>
      <dgm:spPr/>
      <dgm:t>
        <a:bodyPr/>
        <a:lstStyle/>
        <a:p>
          <a:r>
            <a:rPr lang="es-CO" dirty="0" smtClean="0">
              <a:solidFill>
                <a:schemeClr val="bg1"/>
              </a:solidFill>
            </a:rPr>
            <a:t>Hola</a:t>
          </a:r>
          <a:endParaRPr lang="es-CO" dirty="0">
            <a:solidFill>
              <a:schemeClr val="bg1"/>
            </a:solidFill>
          </a:endParaRPr>
        </a:p>
      </dgm:t>
    </dgm:pt>
    <dgm:pt modelId="{7542D830-BBAC-4CF3-83F4-8BA6B44B718A}" type="sibTrans" cxnId="{42062A19-9CEA-4C30-9D99-9614E7AD6A0F}">
      <dgm:prSet/>
      <dgm:spPr/>
      <dgm:t>
        <a:bodyPr/>
        <a:lstStyle/>
        <a:p>
          <a:endParaRPr lang="es-CO"/>
        </a:p>
      </dgm:t>
    </dgm:pt>
    <dgm:pt modelId="{93DCB664-7EE5-429B-8D4B-2D686FC3B8DE}" type="parTrans" cxnId="{42062A19-9CEA-4C30-9D99-9614E7AD6A0F}">
      <dgm:prSet/>
      <dgm:spPr/>
      <dgm:t>
        <a:bodyPr/>
        <a:lstStyle/>
        <a:p>
          <a:endParaRPr lang="es-CO"/>
        </a:p>
      </dgm:t>
    </dgm:pt>
    <dgm:pt modelId="{4E08802F-D09E-4E93-A692-C9A164CB5658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Levantar</a:t>
          </a:r>
        </a:p>
        <a:p>
          <a:r>
            <a:rPr lang="es-CO" b="1" dirty="0" smtClean="0">
              <a:solidFill>
                <a:srgbClr val="002060"/>
              </a:solidFill>
            </a:rPr>
            <a:t>Cargas</a:t>
          </a:r>
          <a:endParaRPr lang="es-CO" b="1" dirty="0">
            <a:solidFill>
              <a:srgbClr val="002060"/>
            </a:solidFill>
          </a:endParaRPr>
        </a:p>
      </dgm:t>
    </dgm:pt>
    <dgm:pt modelId="{7952382B-057C-4FB5-92B8-23E98AA2D594}" type="parTrans" cxnId="{432A48F5-C810-436C-8123-0A5D8489C1BF}">
      <dgm:prSet/>
      <dgm:spPr/>
      <dgm:t>
        <a:bodyPr/>
        <a:lstStyle/>
        <a:p>
          <a:endParaRPr lang="es-CO"/>
        </a:p>
      </dgm:t>
    </dgm:pt>
    <dgm:pt modelId="{F9294F29-3B52-46DF-B476-201F28EB1B5A}" type="sibTrans" cxnId="{432A48F5-C810-436C-8123-0A5D8489C1BF}">
      <dgm:prSet/>
      <dgm:spPr/>
      <dgm:t>
        <a:bodyPr/>
        <a:lstStyle/>
        <a:p>
          <a:endParaRPr lang="es-CO"/>
        </a:p>
      </dgm:t>
    </dgm:pt>
    <dgm:pt modelId="{262FE498-DA5E-4EC5-A5F9-9D47D73AFC46}" type="pres">
      <dgm:prSet presAssocID="{5606C3FF-CFA8-4D6C-A873-01F66E19520D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20DD98D1-B690-49AC-9286-5808B6CA1CC2}" type="pres">
      <dgm:prSet presAssocID="{5606C3FF-CFA8-4D6C-A873-01F66E19520D}" presName="middleComposite" presStyleCnt="0"/>
      <dgm:spPr/>
    </dgm:pt>
    <dgm:pt modelId="{05CCA4DA-4283-4B76-A3D3-8B31B7DD0FE8}" type="pres">
      <dgm:prSet presAssocID="{5606C3FF-CFA8-4D6C-A873-01F66E19520D}" presName="leftComposite" presStyleCnt="0"/>
      <dgm:spPr/>
    </dgm:pt>
    <dgm:pt modelId="{40BD6825-1C61-445B-9BDA-2AD6199E13E4}" type="pres">
      <dgm:prSet presAssocID="{0DCECB25-C44C-4A26-A569-149041CEFF39}" presName="childText1_1" presStyleLbl="vennNode1" presStyleIdx="0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4EACE6A8-15AA-47FB-8D82-614A64B4AB97}" type="pres">
      <dgm:prSet presAssocID="{0DCECB25-C44C-4A26-A569-149041CEFF39}" presName="ellipse1" presStyleLbl="vennNode1" presStyleIdx="1" presStyleCnt="9"/>
      <dgm:spPr/>
    </dgm:pt>
    <dgm:pt modelId="{C9E0A606-E371-49CD-9610-080004F0F1CD}" type="pres">
      <dgm:prSet presAssocID="{0DCECB25-C44C-4A26-A569-149041CEFF39}" presName="ellipse2" presStyleLbl="vennNode1" presStyleIdx="2" presStyleCnt="9"/>
      <dgm:spPr/>
    </dgm:pt>
    <dgm:pt modelId="{96B6C570-28F2-45A0-BA02-82D749809486}" type="pres">
      <dgm:prSet presAssocID="{141995BC-E858-47CD-8119-F668646B3E2C}" presName="childText1_2" presStyleLbl="vennNode1" presStyleIdx="3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8EA28E37-F860-4B2E-A031-EF36894D5517}" type="pres">
      <dgm:prSet presAssocID="{141995BC-E858-47CD-8119-F668646B3E2C}" presName="ellipse3" presStyleLbl="vennNode1" presStyleIdx="4" presStyleCnt="9"/>
      <dgm:spPr/>
    </dgm:pt>
    <dgm:pt modelId="{D5D06C15-5A1A-4F67-B8AA-AE2BE5A59B2B}" type="pres">
      <dgm:prSet presAssocID="{6A7ED7A9-0186-4CA3-BAC4-54F1B281F2FA}" presName="childText1_3" presStyleLbl="vennNode1" presStyleIdx="5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0EE1B9F8-F6CC-4570-9190-26F50AF8DF9A}" type="pres">
      <dgm:prSet presAssocID="{4E08802F-D09E-4E93-A692-C9A164CB5658}" presName="childText1_4" presStyleLbl="vennNode1" presStyleIdx="6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383D2994-65AD-461E-8983-41F9949912E1}" type="pres">
      <dgm:prSet presAssocID="{4E08802F-D09E-4E93-A692-C9A164CB5658}" presName="ellipse4" presStyleLbl="vennNode1" presStyleIdx="7" presStyleCnt="9"/>
      <dgm:spPr/>
    </dgm:pt>
    <dgm:pt modelId="{0DC71C50-20DA-4720-9B94-DCF330932165}" type="pres">
      <dgm:prSet presAssocID="{4E08802F-D09E-4E93-A692-C9A164CB5658}" presName="ellipse5" presStyleLbl="vennNode1" presStyleIdx="8" presStyleCnt="9"/>
      <dgm:spPr/>
    </dgm:pt>
    <dgm:pt modelId="{FD6BBA82-B333-4F3F-9F7B-0EB5D3A4FED1}" type="pres">
      <dgm:prSet presAssocID="{5606C3FF-CFA8-4D6C-A873-01F66E19520D}" presName="parentText1" presStyleLbl="revTx" presStyleIdx="0" presStyleCnt="1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C40E09A-DA29-43C5-9B96-1A0319C146FB}" type="presOf" srcId="{4E08802F-D09E-4E93-A692-C9A164CB5658}" destId="{0EE1B9F8-F6CC-4570-9190-26F50AF8DF9A}" srcOrd="0" destOrd="0" presId="urn:microsoft.com/office/officeart/2009/3/layout/PhasedProcess"/>
    <dgm:cxn modelId="{6DB96C0D-3561-4781-81B8-23A73DDDC60E}" type="presOf" srcId="{0DCECB25-C44C-4A26-A569-149041CEFF39}" destId="{40BD6825-1C61-445B-9BDA-2AD6199E13E4}" srcOrd="0" destOrd="0" presId="urn:microsoft.com/office/officeart/2009/3/layout/PhasedProcess"/>
    <dgm:cxn modelId="{3A490744-0737-4558-81AD-C820F78B0490}" type="presOf" srcId="{141995BC-E858-47CD-8119-F668646B3E2C}" destId="{96B6C570-28F2-45A0-BA02-82D749809486}" srcOrd="0" destOrd="0" presId="urn:microsoft.com/office/officeart/2009/3/layout/PhasedProcess"/>
    <dgm:cxn modelId="{F0059AA2-C3E4-4105-B01F-47A0C761713D}" srcId="{062DEA19-DC52-4CA7-9D22-4EAF6E87E2C9}" destId="{6A7ED7A9-0186-4CA3-BAC4-54F1B281F2FA}" srcOrd="2" destOrd="0" parTransId="{8FA624F2-8335-4272-8798-27AB2C386A1B}" sibTransId="{EE10FB4B-93CB-4E06-9F7D-5DD38A01A4F2}"/>
    <dgm:cxn modelId="{F08CA8A8-5E31-4C4D-80BC-D57B234F89AB}" type="presOf" srcId="{5606C3FF-CFA8-4D6C-A873-01F66E19520D}" destId="{262FE498-DA5E-4EC5-A5F9-9D47D73AFC46}" srcOrd="0" destOrd="0" presId="urn:microsoft.com/office/officeart/2009/3/layout/PhasedProcess"/>
    <dgm:cxn modelId="{943893CC-B1FE-4965-AC45-5021E6CEBA02}" srcId="{062DEA19-DC52-4CA7-9D22-4EAF6E87E2C9}" destId="{0DCECB25-C44C-4A26-A569-149041CEFF39}" srcOrd="0" destOrd="0" parTransId="{BB86B720-9CEF-4DF1-9BA2-ECE4B53B8C9B}" sibTransId="{75BD017B-3831-4F37-AA1C-ED82AE74C02E}"/>
    <dgm:cxn modelId="{DC91F18B-C1E0-4604-9566-32599D376255}" srcId="{062DEA19-DC52-4CA7-9D22-4EAF6E87E2C9}" destId="{141995BC-E858-47CD-8119-F668646B3E2C}" srcOrd="1" destOrd="0" parTransId="{9CBFDC96-0EA4-4509-955B-F0A3B824AEEB}" sibTransId="{C5D95F89-CBF7-4F5A-9A9A-9097709B7B5D}"/>
    <dgm:cxn modelId="{7AFEE208-4816-4FFE-AE6E-7F74AFA92C97}" type="presOf" srcId="{062DEA19-DC52-4CA7-9D22-4EAF6E87E2C9}" destId="{FD6BBA82-B333-4F3F-9F7B-0EB5D3A4FED1}" srcOrd="0" destOrd="0" presId="urn:microsoft.com/office/officeart/2009/3/layout/PhasedProcess"/>
    <dgm:cxn modelId="{432A48F5-C810-436C-8123-0A5D8489C1BF}" srcId="{062DEA19-DC52-4CA7-9D22-4EAF6E87E2C9}" destId="{4E08802F-D09E-4E93-A692-C9A164CB5658}" srcOrd="3" destOrd="0" parTransId="{7952382B-057C-4FB5-92B8-23E98AA2D594}" sibTransId="{F9294F29-3B52-46DF-B476-201F28EB1B5A}"/>
    <dgm:cxn modelId="{65FAA380-5C5F-4FF0-AC68-709B9AD6EEEB}" type="presOf" srcId="{6A7ED7A9-0186-4CA3-BAC4-54F1B281F2FA}" destId="{D5D06C15-5A1A-4F67-B8AA-AE2BE5A59B2B}" srcOrd="0" destOrd="0" presId="urn:microsoft.com/office/officeart/2009/3/layout/PhasedProcess"/>
    <dgm:cxn modelId="{42062A19-9CEA-4C30-9D99-9614E7AD6A0F}" srcId="{5606C3FF-CFA8-4D6C-A873-01F66E19520D}" destId="{062DEA19-DC52-4CA7-9D22-4EAF6E87E2C9}" srcOrd="0" destOrd="0" parTransId="{93DCB664-7EE5-429B-8D4B-2D686FC3B8DE}" sibTransId="{7542D830-BBAC-4CF3-83F4-8BA6B44B718A}"/>
    <dgm:cxn modelId="{80654343-0EA2-4E80-B1E8-370652D482FB}" type="presParOf" srcId="{262FE498-DA5E-4EC5-A5F9-9D47D73AFC46}" destId="{20DD98D1-B690-49AC-9286-5808B6CA1CC2}" srcOrd="0" destOrd="0" presId="urn:microsoft.com/office/officeart/2009/3/layout/PhasedProcess"/>
    <dgm:cxn modelId="{83F570A4-C530-4D53-9D38-99808DFAF5EF}" type="presParOf" srcId="{262FE498-DA5E-4EC5-A5F9-9D47D73AFC46}" destId="{05CCA4DA-4283-4B76-A3D3-8B31B7DD0FE8}" srcOrd="1" destOrd="0" presId="urn:microsoft.com/office/officeart/2009/3/layout/PhasedProcess"/>
    <dgm:cxn modelId="{B5EF23B2-51E6-48F6-AC39-4CA20E97A275}" type="presParOf" srcId="{05CCA4DA-4283-4B76-A3D3-8B31B7DD0FE8}" destId="{40BD6825-1C61-445B-9BDA-2AD6199E13E4}" srcOrd="0" destOrd="0" presId="urn:microsoft.com/office/officeart/2009/3/layout/PhasedProcess"/>
    <dgm:cxn modelId="{8130FD88-4CD3-4D2F-BF25-D20ED632BA2F}" type="presParOf" srcId="{05CCA4DA-4283-4B76-A3D3-8B31B7DD0FE8}" destId="{4EACE6A8-15AA-47FB-8D82-614A64B4AB97}" srcOrd="1" destOrd="0" presId="urn:microsoft.com/office/officeart/2009/3/layout/PhasedProcess"/>
    <dgm:cxn modelId="{2DA95DE2-C759-4DD0-BF77-B3AB6AD2B44C}" type="presParOf" srcId="{05CCA4DA-4283-4B76-A3D3-8B31B7DD0FE8}" destId="{C9E0A606-E371-49CD-9610-080004F0F1CD}" srcOrd="2" destOrd="0" presId="urn:microsoft.com/office/officeart/2009/3/layout/PhasedProcess"/>
    <dgm:cxn modelId="{A818E7BE-10D6-4480-B33C-395D48074ADC}" type="presParOf" srcId="{05CCA4DA-4283-4B76-A3D3-8B31B7DD0FE8}" destId="{96B6C570-28F2-45A0-BA02-82D749809486}" srcOrd="3" destOrd="0" presId="urn:microsoft.com/office/officeart/2009/3/layout/PhasedProcess"/>
    <dgm:cxn modelId="{749C5BB6-AEAE-4B4E-B25D-8561D6391A5C}" type="presParOf" srcId="{05CCA4DA-4283-4B76-A3D3-8B31B7DD0FE8}" destId="{8EA28E37-F860-4B2E-A031-EF36894D5517}" srcOrd="4" destOrd="0" presId="urn:microsoft.com/office/officeart/2009/3/layout/PhasedProcess"/>
    <dgm:cxn modelId="{8C8299C9-CDEE-4146-A3BF-5E142D155BAE}" type="presParOf" srcId="{05CCA4DA-4283-4B76-A3D3-8B31B7DD0FE8}" destId="{D5D06C15-5A1A-4F67-B8AA-AE2BE5A59B2B}" srcOrd="5" destOrd="0" presId="urn:microsoft.com/office/officeart/2009/3/layout/PhasedProcess"/>
    <dgm:cxn modelId="{F93F8DB1-7668-4D49-B1B4-E38A4272404B}" type="presParOf" srcId="{05CCA4DA-4283-4B76-A3D3-8B31B7DD0FE8}" destId="{0EE1B9F8-F6CC-4570-9190-26F50AF8DF9A}" srcOrd="6" destOrd="0" presId="urn:microsoft.com/office/officeart/2009/3/layout/PhasedProcess"/>
    <dgm:cxn modelId="{4DF671A8-E817-472C-A47F-5ED422B7DC20}" type="presParOf" srcId="{05CCA4DA-4283-4B76-A3D3-8B31B7DD0FE8}" destId="{383D2994-65AD-461E-8983-41F9949912E1}" srcOrd="7" destOrd="0" presId="urn:microsoft.com/office/officeart/2009/3/layout/PhasedProcess"/>
    <dgm:cxn modelId="{AD7FD6ED-8438-471B-8638-AEA70014D765}" type="presParOf" srcId="{05CCA4DA-4283-4B76-A3D3-8B31B7DD0FE8}" destId="{0DC71C50-20DA-4720-9B94-DCF330932165}" srcOrd="8" destOrd="0" presId="urn:microsoft.com/office/officeart/2009/3/layout/PhasedProcess"/>
    <dgm:cxn modelId="{2E33C030-3132-4BF4-A2A5-C9BF6A1EE4B2}" type="presParOf" srcId="{262FE498-DA5E-4EC5-A5F9-9D47D73AFC46}" destId="{FD6BBA82-B333-4F3F-9F7B-0EB5D3A4FED1}" srcOrd="2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7B028D-22A9-4071-A12C-EE76FA51B88A}" type="doc">
      <dgm:prSet loTypeId="urn:microsoft.com/office/officeart/2008/layout/HexagonCluster" loCatId="picture" qsTypeId="urn:microsoft.com/office/officeart/2005/8/quickstyle/3d4" qsCatId="3D" csTypeId="urn:microsoft.com/office/officeart/2005/8/colors/accent4_3" csCatId="accent4" phldr="1"/>
      <dgm:spPr/>
      <dgm:t>
        <a:bodyPr/>
        <a:lstStyle/>
        <a:p>
          <a:endParaRPr lang="es-CO"/>
        </a:p>
      </dgm:t>
    </dgm:pt>
    <dgm:pt modelId="{F31156F4-3E76-4B32-A45D-94DB1C7C9707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Accidente</a:t>
          </a:r>
        </a:p>
        <a:p>
          <a:r>
            <a:rPr lang="es-CO" b="1" dirty="0" smtClean="0">
              <a:solidFill>
                <a:srgbClr val="002060"/>
              </a:solidFill>
            </a:rPr>
            <a:t>Transito</a:t>
          </a:r>
          <a:endParaRPr lang="es-CO" b="1" dirty="0">
            <a:solidFill>
              <a:srgbClr val="002060"/>
            </a:solidFill>
          </a:endParaRPr>
        </a:p>
      </dgm:t>
    </dgm:pt>
    <dgm:pt modelId="{B0BD3B49-2069-49A0-9F1D-4F3E7172D41E}" type="sibTrans" cxnId="{BED9A11F-A318-4F4B-B3DD-7664223F00CA}">
      <dgm:prSet/>
      <dgm:spPr/>
      <dgm:t>
        <a:bodyPr/>
        <a:lstStyle/>
        <a:p>
          <a:endParaRPr lang="es-CO"/>
        </a:p>
      </dgm:t>
    </dgm:pt>
    <dgm:pt modelId="{AFA0B2DE-4B43-420B-ACEB-D5D5828CC29F}" type="parTrans" cxnId="{BED9A11F-A318-4F4B-B3DD-7664223F00CA}">
      <dgm:prSet/>
      <dgm:spPr/>
      <dgm:t>
        <a:bodyPr/>
        <a:lstStyle/>
        <a:p>
          <a:endParaRPr lang="es-CO"/>
        </a:p>
      </dgm:t>
    </dgm:pt>
    <dgm:pt modelId="{C8EAAB27-E1A5-4547-84EB-55F8E7697F73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Locativo</a:t>
          </a:r>
          <a:endParaRPr lang="es-CO" b="1" dirty="0">
            <a:solidFill>
              <a:srgbClr val="002060"/>
            </a:solidFill>
          </a:endParaRPr>
        </a:p>
      </dgm:t>
    </dgm:pt>
    <dgm:pt modelId="{D5E18D0E-FD57-4E5F-A4BA-BC8EA09B0BC2}" type="sibTrans" cxnId="{AD956A41-A0D8-41A4-8841-722D8B945493}">
      <dgm:prSet/>
      <dgm:spPr/>
      <dgm:t>
        <a:bodyPr/>
        <a:lstStyle/>
        <a:p>
          <a:endParaRPr lang="es-CO"/>
        </a:p>
      </dgm:t>
    </dgm:pt>
    <dgm:pt modelId="{3C778433-6A21-49EE-9C3C-8CBB37A72C67}" type="parTrans" cxnId="{AD956A41-A0D8-41A4-8841-722D8B945493}">
      <dgm:prSet/>
      <dgm:spPr/>
      <dgm:t>
        <a:bodyPr/>
        <a:lstStyle/>
        <a:p>
          <a:endParaRPr lang="es-CO"/>
        </a:p>
      </dgm:t>
    </dgm:pt>
    <dgm:pt modelId="{22F477E4-2D8A-4A2B-81EA-67ABB052EBC0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Eléctrico</a:t>
          </a:r>
          <a:endParaRPr lang="es-CO" b="1" dirty="0">
            <a:solidFill>
              <a:srgbClr val="002060"/>
            </a:solidFill>
          </a:endParaRPr>
        </a:p>
      </dgm:t>
    </dgm:pt>
    <dgm:pt modelId="{9C0483FC-82E2-4ADC-8195-9B89E5E68156}" type="sibTrans" cxnId="{2EA02F59-4CF1-4720-9736-69C4E0692EDC}">
      <dgm:prSet/>
      <dgm:spPr/>
      <dgm:t>
        <a:bodyPr/>
        <a:lstStyle/>
        <a:p>
          <a:endParaRPr lang="es-CO"/>
        </a:p>
      </dgm:t>
    </dgm:pt>
    <dgm:pt modelId="{00AC8307-E8D7-418B-A5E5-4854F4B90CC6}" type="parTrans" cxnId="{2EA02F59-4CF1-4720-9736-69C4E0692EDC}">
      <dgm:prSet/>
      <dgm:spPr/>
      <dgm:t>
        <a:bodyPr/>
        <a:lstStyle/>
        <a:p>
          <a:endParaRPr lang="es-CO"/>
        </a:p>
      </dgm:t>
    </dgm:pt>
    <dgm:pt modelId="{81E2BA69-1FCB-42A4-B7C9-961FA34E41F9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Mecánico</a:t>
          </a:r>
          <a:endParaRPr lang="es-CO" b="1" dirty="0">
            <a:solidFill>
              <a:srgbClr val="002060"/>
            </a:solidFill>
          </a:endParaRPr>
        </a:p>
      </dgm:t>
    </dgm:pt>
    <dgm:pt modelId="{612C2BDA-E04D-48B0-82E6-5EF8C32CE526}" type="parTrans" cxnId="{8B088646-3411-46F6-9F41-070466478F35}">
      <dgm:prSet/>
      <dgm:spPr/>
      <dgm:t>
        <a:bodyPr/>
        <a:lstStyle/>
        <a:p>
          <a:endParaRPr lang="es-CO"/>
        </a:p>
      </dgm:t>
    </dgm:pt>
    <dgm:pt modelId="{39D43C67-48CE-4BE3-B7FB-5EE5B20F4674}" type="sibTrans" cxnId="{8B088646-3411-46F6-9F41-070466478F35}">
      <dgm:prSet/>
      <dgm:spPr/>
      <dgm:t>
        <a:bodyPr/>
        <a:lstStyle/>
        <a:p>
          <a:endParaRPr lang="es-CO"/>
        </a:p>
      </dgm:t>
    </dgm:pt>
    <dgm:pt modelId="{44E9713C-0968-413A-80A4-E5029D7F382C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Tecnología</a:t>
          </a:r>
          <a:endParaRPr lang="es-CO" b="1" dirty="0">
            <a:solidFill>
              <a:srgbClr val="002060"/>
            </a:solidFill>
          </a:endParaRPr>
        </a:p>
      </dgm:t>
    </dgm:pt>
    <dgm:pt modelId="{3809090E-29C3-4C18-8A48-1D3BB81E28EF}" type="parTrans" cxnId="{8385744D-57E3-450A-B1CC-75DC2C7A0BA1}">
      <dgm:prSet/>
      <dgm:spPr/>
      <dgm:t>
        <a:bodyPr/>
        <a:lstStyle/>
        <a:p>
          <a:endParaRPr lang="es-CO"/>
        </a:p>
      </dgm:t>
    </dgm:pt>
    <dgm:pt modelId="{7BE22BCC-07E8-4A58-A7BD-9FD84A5A94E8}" type="sibTrans" cxnId="{8385744D-57E3-450A-B1CC-75DC2C7A0BA1}">
      <dgm:prSet/>
      <dgm:spPr/>
      <dgm:t>
        <a:bodyPr/>
        <a:lstStyle/>
        <a:p>
          <a:endParaRPr lang="es-CO"/>
        </a:p>
      </dgm:t>
    </dgm:pt>
    <dgm:pt modelId="{5700D9BC-3504-42DF-A45D-B8A27B578505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Público</a:t>
          </a:r>
          <a:endParaRPr lang="es-CO" b="1" dirty="0">
            <a:solidFill>
              <a:srgbClr val="002060"/>
            </a:solidFill>
          </a:endParaRPr>
        </a:p>
      </dgm:t>
    </dgm:pt>
    <dgm:pt modelId="{A81F39DC-C751-465F-8C96-54400E26422F}" type="parTrans" cxnId="{923EBFB2-75C8-423D-B049-ACC30E129ECE}">
      <dgm:prSet/>
      <dgm:spPr/>
      <dgm:t>
        <a:bodyPr/>
        <a:lstStyle/>
        <a:p>
          <a:endParaRPr lang="es-CO"/>
        </a:p>
      </dgm:t>
    </dgm:pt>
    <dgm:pt modelId="{D9C44A02-711B-4DE7-8204-757E5895CADA}" type="sibTrans" cxnId="{923EBFB2-75C8-423D-B049-ACC30E129ECE}">
      <dgm:prSet/>
      <dgm:spPr/>
      <dgm:t>
        <a:bodyPr/>
        <a:lstStyle/>
        <a:p>
          <a:endParaRPr lang="es-CO"/>
        </a:p>
      </dgm:t>
    </dgm:pt>
    <dgm:pt modelId="{590A6A77-0FED-41D9-AD84-014D8A0D0FDB}">
      <dgm:prSet phldrT="[Texto]"/>
      <dgm:spPr/>
      <dgm:t>
        <a:bodyPr/>
        <a:lstStyle/>
        <a:p>
          <a:r>
            <a:rPr lang="es-CO" b="1" dirty="0" smtClean="0">
              <a:solidFill>
                <a:srgbClr val="002060"/>
              </a:solidFill>
            </a:rPr>
            <a:t>Trabajo</a:t>
          </a:r>
        </a:p>
        <a:p>
          <a:r>
            <a:rPr lang="es-CO" b="1" dirty="0" smtClean="0">
              <a:solidFill>
                <a:srgbClr val="002060"/>
              </a:solidFill>
            </a:rPr>
            <a:t>Alturas</a:t>
          </a:r>
          <a:endParaRPr lang="es-CO" b="1" dirty="0">
            <a:solidFill>
              <a:srgbClr val="002060"/>
            </a:solidFill>
          </a:endParaRPr>
        </a:p>
      </dgm:t>
    </dgm:pt>
    <dgm:pt modelId="{203494B5-F050-4F8A-A50B-68B69F7E3824}" type="parTrans" cxnId="{5BD95BC8-6AC4-4673-9F98-3AEEBB1655B2}">
      <dgm:prSet/>
      <dgm:spPr/>
      <dgm:t>
        <a:bodyPr/>
        <a:lstStyle/>
        <a:p>
          <a:endParaRPr lang="es-CO"/>
        </a:p>
      </dgm:t>
    </dgm:pt>
    <dgm:pt modelId="{5CD8ADC7-B7CD-4DC1-B4D3-2784C53A1340}" type="sibTrans" cxnId="{5BD95BC8-6AC4-4673-9F98-3AEEBB1655B2}">
      <dgm:prSet/>
      <dgm:spPr/>
      <dgm:t>
        <a:bodyPr/>
        <a:lstStyle/>
        <a:p>
          <a:endParaRPr lang="es-CO"/>
        </a:p>
      </dgm:t>
    </dgm:pt>
    <dgm:pt modelId="{AC9CD2AE-9BB0-4FFC-9639-6D30ADA0D307}" type="pres">
      <dgm:prSet presAssocID="{537B028D-22A9-4071-A12C-EE76FA51B88A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CO"/>
        </a:p>
      </dgm:t>
    </dgm:pt>
    <dgm:pt modelId="{D0463452-2ABB-40CA-AD9A-A65D0CBFCEC1}" type="pres">
      <dgm:prSet presAssocID="{C8EAAB27-E1A5-4547-84EB-55F8E7697F73}" presName="text1" presStyleCnt="0"/>
      <dgm:spPr/>
    </dgm:pt>
    <dgm:pt modelId="{BE2EFD8B-3C89-4954-88D2-53249EBCE1D2}" type="pres">
      <dgm:prSet presAssocID="{C8EAAB27-E1A5-4547-84EB-55F8E7697F73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9A7E6C3-7221-4ABB-AD13-1E70DADA9EA8}" type="pres">
      <dgm:prSet presAssocID="{C8EAAB27-E1A5-4547-84EB-55F8E7697F73}" presName="textaccent1" presStyleCnt="0"/>
      <dgm:spPr/>
    </dgm:pt>
    <dgm:pt modelId="{11F7B433-AD18-4E2C-B9BF-73A7A686AEAC}" type="pres">
      <dgm:prSet presAssocID="{C8EAAB27-E1A5-4547-84EB-55F8E7697F73}" presName="accentRepeatNode" presStyleLbl="solidAlignAcc1" presStyleIdx="0" presStyleCnt="14"/>
      <dgm:spPr/>
    </dgm:pt>
    <dgm:pt modelId="{F7F33A16-BE16-42DA-82B6-69B4C0ABE44C}" type="pres">
      <dgm:prSet presAssocID="{D5E18D0E-FD57-4E5F-A4BA-BC8EA09B0BC2}" presName="image1" presStyleCnt="0"/>
      <dgm:spPr/>
    </dgm:pt>
    <dgm:pt modelId="{90FA17E1-C4C3-4632-A9A4-8F27A4BBA542}" type="pres">
      <dgm:prSet presAssocID="{D5E18D0E-FD57-4E5F-A4BA-BC8EA09B0BC2}" presName="imageRepeatNode" presStyleLbl="alignAcc1" presStyleIdx="0" presStyleCnt="7"/>
      <dgm:spPr/>
      <dgm:t>
        <a:bodyPr/>
        <a:lstStyle/>
        <a:p>
          <a:endParaRPr lang="es-CO"/>
        </a:p>
      </dgm:t>
    </dgm:pt>
    <dgm:pt modelId="{59EE1D6E-7F97-4E96-A39C-D3F55B5DF21D}" type="pres">
      <dgm:prSet presAssocID="{D5E18D0E-FD57-4E5F-A4BA-BC8EA09B0BC2}" presName="imageaccent1" presStyleCnt="0"/>
      <dgm:spPr/>
    </dgm:pt>
    <dgm:pt modelId="{3AA7D7BF-49FE-4762-B868-871DD16DF87D}" type="pres">
      <dgm:prSet presAssocID="{D5E18D0E-FD57-4E5F-A4BA-BC8EA09B0BC2}" presName="accentRepeatNode" presStyleLbl="solidAlignAcc1" presStyleIdx="1" presStyleCnt="14"/>
      <dgm:spPr/>
    </dgm:pt>
    <dgm:pt modelId="{50857746-82CD-40BA-8C53-6C15195F0B9D}" type="pres">
      <dgm:prSet presAssocID="{F31156F4-3E76-4B32-A45D-94DB1C7C9707}" presName="text2" presStyleCnt="0"/>
      <dgm:spPr/>
    </dgm:pt>
    <dgm:pt modelId="{627F8061-2EEB-444F-B345-4659DC70DCF0}" type="pres">
      <dgm:prSet presAssocID="{F31156F4-3E76-4B32-A45D-94DB1C7C9707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FCDD70-162E-442B-9FEC-95845AEDCE22}" type="pres">
      <dgm:prSet presAssocID="{F31156F4-3E76-4B32-A45D-94DB1C7C9707}" presName="textaccent2" presStyleCnt="0"/>
      <dgm:spPr/>
    </dgm:pt>
    <dgm:pt modelId="{5F7608C5-A97B-4FFA-81FB-0301CF87CD9F}" type="pres">
      <dgm:prSet presAssocID="{F31156F4-3E76-4B32-A45D-94DB1C7C9707}" presName="accentRepeatNode" presStyleLbl="solidAlignAcc1" presStyleIdx="2" presStyleCnt="14"/>
      <dgm:spPr/>
    </dgm:pt>
    <dgm:pt modelId="{B1B0859C-D244-41A6-AFDC-E50DD72C1B7A}" type="pres">
      <dgm:prSet presAssocID="{B0BD3B49-2069-49A0-9F1D-4F3E7172D41E}" presName="image2" presStyleCnt="0"/>
      <dgm:spPr/>
    </dgm:pt>
    <dgm:pt modelId="{F862F1D4-58F7-4AC1-BDFE-4C5A1B842512}" type="pres">
      <dgm:prSet presAssocID="{B0BD3B49-2069-49A0-9F1D-4F3E7172D41E}" presName="imageRepeatNode" presStyleLbl="alignAcc1" presStyleIdx="1" presStyleCnt="7" custLinFactNeighborX="-2077" custLinFactNeighborY="-1210"/>
      <dgm:spPr/>
      <dgm:t>
        <a:bodyPr/>
        <a:lstStyle/>
        <a:p>
          <a:endParaRPr lang="es-CO"/>
        </a:p>
      </dgm:t>
    </dgm:pt>
    <dgm:pt modelId="{B2A940D7-9582-4479-8F14-D57AA20ECD03}" type="pres">
      <dgm:prSet presAssocID="{B0BD3B49-2069-49A0-9F1D-4F3E7172D41E}" presName="imageaccent2" presStyleCnt="0"/>
      <dgm:spPr/>
    </dgm:pt>
    <dgm:pt modelId="{ECDCD8AB-BFB2-4D5A-B250-708762171EA6}" type="pres">
      <dgm:prSet presAssocID="{B0BD3B49-2069-49A0-9F1D-4F3E7172D41E}" presName="accentRepeatNode" presStyleLbl="solidAlignAcc1" presStyleIdx="3" presStyleCnt="14"/>
      <dgm:spPr/>
    </dgm:pt>
    <dgm:pt modelId="{4EE0ECBB-B807-4CC4-8201-DBDD494697C3}" type="pres">
      <dgm:prSet presAssocID="{22F477E4-2D8A-4A2B-81EA-67ABB052EBC0}" presName="text3" presStyleCnt="0"/>
      <dgm:spPr/>
    </dgm:pt>
    <dgm:pt modelId="{83CE4412-46AF-4794-853A-FEB40B92EAE1}" type="pres">
      <dgm:prSet presAssocID="{22F477E4-2D8A-4A2B-81EA-67ABB052EBC0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7DAC931-C2BC-4874-9DA7-B6D82FE943FA}" type="pres">
      <dgm:prSet presAssocID="{22F477E4-2D8A-4A2B-81EA-67ABB052EBC0}" presName="textaccent3" presStyleCnt="0"/>
      <dgm:spPr/>
    </dgm:pt>
    <dgm:pt modelId="{BA505A8A-9BA4-40B3-A590-EB5DE1CB0715}" type="pres">
      <dgm:prSet presAssocID="{22F477E4-2D8A-4A2B-81EA-67ABB052EBC0}" presName="accentRepeatNode" presStyleLbl="solidAlignAcc1" presStyleIdx="4" presStyleCnt="14"/>
      <dgm:spPr/>
    </dgm:pt>
    <dgm:pt modelId="{F1B3ECDA-EA35-4E63-8AE9-7F31F508E6B2}" type="pres">
      <dgm:prSet presAssocID="{9C0483FC-82E2-4ADC-8195-9B89E5E68156}" presName="image3" presStyleCnt="0"/>
      <dgm:spPr/>
    </dgm:pt>
    <dgm:pt modelId="{941F0103-B771-4FB0-8FDD-95211A5B3B0F}" type="pres">
      <dgm:prSet presAssocID="{9C0483FC-82E2-4ADC-8195-9B89E5E68156}" presName="imageRepeatNode" presStyleLbl="alignAcc1" presStyleIdx="2" presStyleCnt="7"/>
      <dgm:spPr/>
      <dgm:t>
        <a:bodyPr/>
        <a:lstStyle/>
        <a:p>
          <a:endParaRPr lang="es-CO"/>
        </a:p>
      </dgm:t>
    </dgm:pt>
    <dgm:pt modelId="{D30ABF4E-6164-4DD2-A260-841BBB3A9989}" type="pres">
      <dgm:prSet presAssocID="{9C0483FC-82E2-4ADC-8195-9B89E5E68156}" presName="imageaccent3" presStyleCnt="0"/>
      <dgm:spPr/>
    </dgm:pt>
    <dgm:pt modelId="{FC22AD2F-6ECA-4B66-8309-B68BE9103A60}" type="pres">
      <dgm:prSet presAssocID="{9C0483FC-82E2-4ADC-8195-9B89E5E68156}" presName="accentRepeatNode" presStyleLbl="solidAlignAcc1" presStyleIdx="5" presStyleCnt="14"/>
      <dgm:spPr/>
    </dgm:pt>
    <dgm:pt modelId="{F17AADA1-7EC6-4DA5-8DC4-4BB44DA9B38E}" type="pres">
      <dgm:prSet presAssocID="{81E2BA69-1FCB-42A4-B7C9-961FA34E41F9}" presName="text4" presStyleCnt="0"/>
      <dgm:spPr/>
    </dgm:pt>
    <dgm:pt modelId="{81CAB16F-54B4-4FBF-B660-CD7FC8C01C7A}" type="pres">
      <dgm:prSet presAssocID="{81E2BA69-1FCB-42A4-B7C9-961FA34E41F9}" presName="textRepeatNode" presStyleLbl="alignNode1" presStyleIdx="3" presStyleCnt="7" custLinFactX="-100000" custLinFactNeighborX="-158112" custLinFactNeighborY="57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A23DE26-C396-4A3C-8089-AF91C9EE0883}" type="pres">
      <dgm:prSet presAssocID="{81E2BA69-1FCB-42A4-B7C9-961FA34E41F9}" presName="textaccent4" presStyleCnt="0"/>
      <dgm:spPr/>
    </dgm:pt>
    <dgm:pt modelId="{71E27829-2FB9-4B15-BF5B-C3273C7C1944}" type="pres">
      <dgm:prSet presAssocID="{81E2BA69-1FCB-42A4-B7C9-961FA34E41F9}" presName="accentRepeatNode" presStyleLbl="solidAlignAcc1" presStyleIdx="6" presStyleCnt="14"/>
      <dgm:spPr/>
    </dgm:pt>
    <dgm:pt modelId="{93259A66-4522-4758-A40C-35DF3F7D00ED}" type="pres">
      <dgm:prSet presAssocID="{39D43C67-48CE-4BE3-B7FB-5EE5B20F4674}" presName="image4" presStyleCnt="0"/>
      <dgm:spPr/>
    </dgm:pt>
    <dgm:pt modelId="{9A906E52-4F52-4152-A253-46CAB53CFCF0}" type="pres">
      <dgm:prSet presAssocID="{39D43C67-48CE-4BE3-B7FB-5EE5B20F4674}" presName="imageRepeatNode" presStyleLbl="alignAcc1" presStyleIdx="3" presStyleCnt="7"/>
      <dgm:spPr/>
      <dgm:t>
        <a:bodyPr/>
        <a:lstStyle/>
        <a:p>
          <a:endParaRPr lang="es-CO"/>
        </a:p>
      </dgm:t>
    </dgm:pt>
    <dgm:pt modelId="{6DC54B84-6AFE-436C-9871-71C7ED32A50C}" type="pres">
      <dgm:prSet presAssocID="{39D43C67-48CE-4BE3-B7FB-5EE5B20F4674}" presName="imageaccent4" presStyleCnt="0"/>
      <dgm:spPr/>
    </dgm:pt>
    <dgm:pt modelId="{ED385E6D-196C-44FB-86F6-5F65F2D7E9F0}" type="pres">
      <dgm:prSet presAssocID="{39D43C67-48CE-4BE3-B7FB-5EE5B20F4674}" presName="accentRepeatNode" presStyleLbl="solidAlignAcc1" presStyleIdx="7" presStyleCnt="14"/>
      <dgm:spPr/>
    </dgm:pt>
    <dgm:pt modelId="{1B312D2E-05D3-4C99-A193-21C4032DFD77}" type="pres">
      <dgm:prSet presAssocID="{44E9713C-0968-413A-80A4-E5029D7F382C}" presName="text5" presStyleCnt="0"/>
      <dgm:spPr/>
    </dgm:pt>
    <dgm:pt modelId="{A340917D-40D5-46EF-84AF-3AE69C3B8013}" type="pres">
      <dgm:prSet presAssocID="{44E9713C-0968-413A-80A4-E5029D7F382C}" presName="textRepeatNode" presStyleLbl="alignNode1" presStyleIdx="4" presStyleCnt="7" custLinFactX="-74034" custLinFactNeighborX="-100000" custLinFactNeighborY="-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AD19CC8-B26B-4165-89AD-27A230B4F78D}" type="pres">
      <dgm:prSet presAssocID="{44E9713C-0968-413A-80A4-E5029D7F382C}" presName="textaccent5" presStyleCnt="0"/>
      <dgm:spPr/>
    </dgm:pt>
    <dgm:pt modelId="{6F8B12E0-7454-4E13-B28C-07F469727756}" type="pres">
      <dgm:prSet presAssocID="{44E9713C-0968-413A-80A4-E5029D7F382C}" presName="accentRepeatNode" presStyleLbl="solidAlignAcc1" presStyleIdx="8" presStyleCnt="14"/>
      <dgm:spPr/>
    </dgm:pt>
    <dgm:pt modelId="{D877B2B7-5E9D-4FCF-A707-ACAC29097D1F}" type="pres">
      <dgm:prSet presAssocID="{7BE22BCC-07E8-4A58-A7BD-9FD84A5A94E8}" presName="image5" presStyleCnt="0"/>
      <dgm:spPr/>
    </dgm:pt>
    <dgm:pt modelId="{81910763-F1B5-45D1-908F-F9B574C89809}" type="pres">
      <dgm:prSet presAssocID="{7BE22BCC-07E8-4A58-A7BD-9FD84A5A94E8}" presName="imageRepeatNode" presStyleLbl="alignAcc1" presStyleIdx="4" presStyleCnt="7" custLinFactX="-72596" custLinFactNeighborX="-100000" custLinFactNeighborY="-4211"/>
      <dgm:spPr/>
      <dgm:t>
        <a:bodyPr/>
        <a:lstStyle/>
        <a:p>
          <a:endParaRPr lang="es-CO"/>
        </a:p>
      </dgm:t>
    </dgm:pt>
    <dgm:pt modelId="{7B65A9EF-899A-4D3D-8E6F-40C09A63486C}" type="pres">
      <dgm:prSet presAssocID="{7BE22BCC-07E8-4A58-A7BD-9FD84A5A94E8}" presName="imageaccent5" presStyleCnt="0"/>
      <dgm:spPr/>
    </dgm:pt>
    <dgm:pt modelId="{D2A70441-6966-4181-AE78-7F44E59B0145}" type="pres">
      <dgm:prSet presAssocID="{7BE22BCC-07E8-4A58-A7BD-9FD84A5A94E8}" presName="accentRepeatNode" presStyleLbl="solidAlignAcc1" presStyleIdx="9" presStyleCnt="14"/>
      <dgm:spPr/>
    </dgm:pt>
    <dgm:pt modelId="{91892489-6692-4BEF-A109-FF16AE822F1B}" type="pres">
      <dgm:prSet presAssocID="{5700D9BC-3504-42DF-A45D-B8A27B578505}" presName="text6" presStyleCnt="0"/>
      <dgm:spPr/>
    </dgm:pt>
    <dgm:pt modelId="{86734462-7695-4DE1-AD3B-766C4A28A620}" type="pres">
      <dgm:prSet presAssocID="{5700D9BC-3504-42DF-A45D-B8A27B578505}" presName="textRepeatNode" presStyleLbl="alignNode1" presStyleIdx="5" presStyleCnt="7" custLinFactX="-76121" custLinFactNeighborX="-100000" custLinFactNeighborY="-25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3DE5DF7-745D-4713-AEC1-58D0F548D52E}" type="pres">
      <dgm:prSet presAssocID="{5700D9BC-3504-42DF-A45D-B8A27B578505}" presName="textaccent6" presStyleCnt="0"/>
      <dgm:spPr/>
    </dgm:pt>
    <dgm:pt modelId="{0B36B7EB-E470-4F07-91A8-AACD3A9577F3}" type="pres">
      <dgm:prSet presAssocID="{5700D9BC-3504-42DF-A45D-B8A27B578505}" presName="accentRepeatNode" presStyleLbl="solidAlignAcc1" presStyleIdx="10" presStyleCnt="14"/>
      <dgm:spPr/>
    </dgm:pt>
    <dgm:pt modelId="{D8E84ABE-DDB4-4DCE-B76C-DF341A2229AD}" type="pres">
      <dgm:prSet presAssocID="{D9C44A02-711B-4DE7-8204-757E5895CADA}" presName="image6" presStyleCnt="0"/>
      <dgm:spPr/>
    </dgm:pt>
    <dgm:pt modelId="{C472C5E1-049C-4E19-A15E-BF15F401D898}" type="pres">
      <dgm:prSet presAssocID="{D9C44A02-711B-4DE7-8204-757E5895CADA}" presName="imageRepeatNode" presStyleLbl="alignAcc1" presStyleIdx="5" presStyleCnt="7" custLinFactX="-73813" custLinFactNeighborX="-100000" custLinFactNeighborY="-8325"/>
      <dgm:spPr/>
      <dgm:t>
        <a:bodyPr/>
        <a:lstStyle/>
        <a:p>
          <a:endParaRPr lang="es-CO"/>
        </a:p>
      </dgm:t>
    </dgm:pt>
    <dgm:pt modelId="{EABEA116-08AC-43BF-B27F-9EABFC0A7861}" type="pres">
      <dgm:prSet presAssocID="{D9C44A02-711B-4DE7-8204-757E5895CADA}" presName="imageaccent6" presStyleCnt="0"/>
      <dgm:spPr/>
    </dgm:pt>
    <dgm:pt modelId="{9D0F7BD1-54D1-46C6-83E6-14C64D11C7AB}" type="pres">
      <dgm:prSet presAssocID="{D9C44A02-711B-4DE7-8204-757E5895CADA}" presName="accentRepeatNode" presStyleLbl="solidAlignAcc1" presStyleIdx="11" presStyleCnt="14"/>
      <dgm:spPr/>
    </dgm:pt>
    <dgm:pt modelId="{4C8C0786-6DC7-468A-A8BE-51EA91609E79}" type="pres">
      <dgm:prSet presAssocID="{590A6A77-0FED-41D9-AD84-014D8A0D0FDB}" presName="text7" presStyleCnt="0"/>
      <dgm:spPr/>
    </dgm:pt>
    <dgm:pt modelId="{E8E1CEFF-C626-4E72-B15C-F3639C8692D6}" type="pres">
      <dgm:prSet presAssocID="{590A6A77-0FED-41D9-AD84-014D8A0D0FDB}" presName="textRepeatNode" presStyleLbl="alignNode1" presStyleIdx="6" presStyleCnt="7" custLinFactX="-72996" custLinFactNeighborX="-100000" custLinFactNeighborY="-49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12D3C06-0340-4AD9-A043-1FDACE2FD656}" type="pres">
      <dgm:prSet presAssocID="{590A6A77-0FED-41D9-AD84-014D8A0D0FDB}" presName="textaccent7" presStyleCnt="0"/>
      <dgm:spPr/>
    </dgm:pt>
    <dgm:pt modelId="{D6AA3EA4-5B6F-4A38-8755-5D674AC85222}" type="pres">
      <dgm:prSet presAssocID="{590A6A77-0FED-41D9-AD84-014D8A0D0FDB}" presName="accentRepeatNode" presStyleLbl="solidAlignAcc1" presStyleIdx="12" presStyleCnt="14"/>
      <dgm:spPr/>
    </dgm:pt>
    <dgm:pt modelId="{AAEAB041-344F-4202-9CAE-AD94F303EE70}" type="pres">
      <dgm:prSet presAssocID="{5CD8ADC7-B7CD-4DC1-B4D3-2784C53A1340}" presName="image7" presStyleCnt="0"/>
      <dgm:spPr/>
    </dgm:pt>
    <dgm:pt modelId="{25174C60-4486-423A-9D3C-2B4EC42A7A77}" type="pres">
      <dgm:prSet presAssocID="{5CD8ADC7-B7CD-4DC1-B4D3-2784C53A1340}" presName="imageRepeatNode" presStyleLbl="alignAcc1" presStyleIdx="6" presStyleCnt="7" custLinFactX="100000" custLinFactNeighborX="155317" custLinFactNeighborY="-63296"/>
      <dgm:spPr/>
      <dgm:t>
        <a:bodyPr/>
        <a:lstStyle/>
        <a:p>
          <a:endParaRPr lang="es-CO"/>
        </a:p>
      </dgm:t>
    </dgm:pt>
    <dgm:pt modelId="{6DCD5AC6-FB47-46A2-8A39-267C25BFC1D3}" type="pres">
      <dgm:prSet presAssocID="{5CD8ADC7-B7CD-4DC1-B4D3-2784C53A1340}" presName="imageaccent7" presStyleCnt="0"/>
      <dgm:spPr/>
    </dgm:pt>
    <dgm:pt modelId="{5152B01B-48DD-4958-9316-7335ECF048E9}" type="pres">
      <dgm:prSet presAssocID="{5CD8ADC7-B7CD-4DC1-B4D3-2784C53A1340}" presName="accentRepeatNode" presStyleLbl="solidAlignAcc1" presStyleIdx="13" presStyleCnt="14"/>
      <dgm:spPr/>
    </dgm:pt>
  </dgm:ptLst>
  <dgm:cxnLst>
    <dgm:cxn modelId="{E0DCCC60-DCD8-4FDA-A257-72FFD436509D}" type="presOf" srcId="{590A6A77-0FED-41D9-AD84-014D8A0D0FDB}" destId="{E8E1CEFF-C626-4E72-B15C-F3639C8692D6}" srcOrd="0" destOrd="0" presId="urn:microsoft.com/office/officeart/2008/layout/HexagonCluster"/>
    <dgm:cxn modelId="{EDB5FDF9-76B7-4737-A33C-B2A7450C6554}" type="presOf" srcId="{5CD8ADC7-B7CD-4DC1-B4D3-2784C53A1340}" destId="{25174C60-4486-423A-9D3C-2B4EC42A7A77}" srcOrd="0" destOrd="0" presId="urn:microsoft.com/office/officeart/2008/layout/HexagonCluster"/>
    <dgm:cxn modelId="{BED9A11F-A318-4F4B-B3DD-7664223F00CA}" srcId="{537B028D-22A9-4071-A12C-EE76FA51B88A}" destId="{F31156F4-3E76-4B32-A45D-94DB1C7C9707}" srcOrd="1" destOrd="0" parTransId="{AFA0B2DE-4B43-420B-ACEB-D5D5828CC29F}" sibTransId="{B0BD3B49-2069-49A0-9F1D-4F3E7172D41E}"/>
    <dgm:cxn modelId="{870406F2-586C-48FD-8443-5B11096E4C0C}" type="presOf" srcId="{537B028D-22A9-4071-A12C-EE76FA51B88A}" destId="{AC9CD2AE-9BB0-4FFC-9639-6D30ADA0D307}" srcOrd="0" destOrd="0" presId="urn:microsoft.com/office/officeart/2008/layout/HexagonCluster"/>
    <dgm:cxn modelId="{95D17666-57DB-424B-9756-AE7F248DAC82}" type="presOf" srcId="{39D43C67-48CE-4BE3-B7FB-5EE5B20F4674}" destId="{9A906E52-4F52-4152-A253-46CAB53CFCF0}" srcOrd="0" destOrd="0" presId="urn:microsoft.com/office/officeart/2008/layout/HexagonCluster"/>
    <dgm:cxn modelId="{D8B6D15B-D647-487E-A6AE-04A39B649233}" type="presOf" srcId="{D9C44A02-711B-4DE7-8204-757E5895CADA}" destId="{C472C5E1-049C-4E19-A15E-BF15F401D898}" srcOrd="0" destOrd="0" presId="urn:microsoft.com/office/officeart/2008/layout/HexagonCluster"/>
    <dgm:cxn modelId="{89E5E762-85BC-405D-8F92-28BA005B9B2D}" type="presOf" srcId="{D5E18D0E-FD57-4E5F-A4BA-BC8EA09B0BC2}" destId="{90FA17E1-C4C3-4632-A9A4-8F27A4BBA542}" srcOrd="0" destOrd="0" presId="urn:microsoft.com/office/officeart/2008/layout/HexagonCluster"/>
    <dgm:cxn modelId="{C3B63E86-0703-423C-8C0C-88F0959C9565}" type="presOf" srcId="{5700D9BC-3504-42DF-A45D-B8A27B578505}" destId="{86734462-7695-4DE1-AD3B-766C4A28A620}" srcOrd="0" destOrd="0" presId="urn:microsoft.com/office/officeart/2008/layout/HexagonCluster"/>
    <dgm:cxn modelId="{8B088646-3411-46F6-9F41-070466478F35}" srcId="{537B028D-22A9-4071-A12C-EE76FA51B88A}" destId="{81E2BA69-1FCB-42A4-B7C9-961FA34E41F9}" srcOrd="3" destOrd="0" parTransId="{612C2BDA-E04D-48B0-82E6-5EF8C32CE526}" sibTransId="{39D43C67-48CE-4BE3-B7FB-5EE5B20F4674}"/>
    <dgm:cxn modelId="{FFBBAC05-9E8F-4BD0-BA44-15193417438A}" type="presOf" srcId="{9C0483FC-82E2-4ADC-8195-9B89E5E68156}" destId="{941F0103-B771-4FB0-8FDD-95211A5B3B0F}" srcOrd="0" destOrd="0" presId="urn:microsoft.com/office/officeart/2008/layout/HexagonCluster"/>
    <dgm:cxn modelId="{5BD95BC8-6AC4-4673-9F98-3AEEBB1655B2}" srcId="{537B028D-22A9-4071-A12C-EE76FA51B88A}" destId="{590A6A77-0FED-41D9-AD84-014D8A0D0FDB}" srcOrd="6" destOrd="0" parTransId="{203494B5-F050-4F8A-A50B-68B69F7E3824}" sibTransId="{5CD8ADC7-B7CD-4DC1-B4D3-2784C53A1340}"/>
    <dgm:cxn modelId="{0AB3F736-B079-4CFE-9536-F8E0036C1E26}" type="presOf" srcId="{22F477E4-2D8A-4A2B-81EA-67ABB052EBC0}" destId="{83CE4412-46AF-4794-853A-FEB40B92EAE1}" srcOrd="0" destOrd="0" presId="urn:microsoft.com/office/officeart/2008/layout/HexagonCluster"/>
    <dgm:cxn modelId="{20660FD0-5FC5-4DD1-AB4E-2EE53ADF4F80}" type="presOf" srcId="{F31156F4-3E76-4B32-A45D-94DB1C7C9707}" destId="{627F8061-2EEB-444F-B345-4659DC70DCF0}" srcOrd="0" destOrd="0" presId="urn:microsoft.com/office/officeart/2008/layout/HexagonCluster"/>
    <dgm:cxn modelId="{D9014DB8-808C-46C3-A539-0ED980490C72}" type="presOf" srcId="{B0BD3B49-2069-49A0-9F1D-4F3E7172D41E}" destId="{F862F1D4-58F7-4AC1-BDFE-4C5A1B842512}" srcOrd="0" destOrd="0" presId="urn:microsoft.com/office/officeart/2008/layout/HexagonCluster"/>
    <dgm:cxn modelId="{745AB51C-C2D6-495B-88B2-EEC2846FA851}" type="presOf" srcId="{81E2BA69-1FCB-42A4-B7C9-961FA34E41F9}" destId="{81CAB16F-54B4-4FBF-B660-CD7FC8C01C7A}" srcOrd="0" destOrd="0" presId="urn:microsoft.com/office/officeart/2008/layout/HexagonCluster"/>
    <dgm:cxn modelId="{123A275C-29AA-4DC6-BD46-0FB2579E459D}" type="presOf" srcId="{7BE22BCC-07E8-4A58-A7BD-9FD84A5A94E8}" destId="{81910763-F1B5-45D1-908F-F9B574C89809}" srcOrd="0" destOrd="0" presId="urn:microsoft.com/office/officeart/2008/layout/HexagonCluster"/>
    <dgm:cxn modelId="{8385744D-57E3-450A-B1CC-75DC2C7A0BA1}" srcId="{537B028D-22A9-4071-A12C-EE76FA51B88A}" destId="{44E9713C-0968-413A-80A4-E5029D7F382C}" srcOrd="4" destOrd="0" parTransId="{3809090E-29C3-4C18-8A48-1D3BB81E28EF}" sibTransId="{7BE22BCC-07E8-4A58-A7BD-9FD84A5A94E8}"/>
    <dgm:cxn modelId="{AD956A41-A0D8-41A4-8841-722D8B945493}" srcId="{537B028D-22A9-4071-A12C-EE76FA51B88A}" destId="{C8EAAB27-E1A5-4547-84EB-55F8E7697F73}" srcOrd="0" destOrd="0" parTransId="{3C778433-6A21-49EE-9C3C-8CBB37A72C67}" sibTransId="{D5E18D0E-FD57-4E5F-A4BA-BC8EA09B0BC2}"/>
    <dgm:cxn modelId="{082E4B49-5E52-4655-A246-6B93FD8C9139}" type="presOf" srcId="{44E9713C-0968-413A-80A4-E5029D7F382C}" destId="{A340917D-40D5-46EF-84AF-3AE69C3B8013}" srcOrd="0" destOrd="0" presId="urn:microsoft.com/office/officeart/2008/layout/HexagonCluster"/>
    <dgm:cxn modelId="{923EBFB2-75C8-423D-B049-ACC30E129ECE}" srcId="{537B028D-22A9-4071-A12C-EE76FA51B88A}" destId="{5700D9BC-3504-42DF-A45D-B8A27B578505}" srcOrd="5" destOrd="0" parTransId="{A81F39DC-C751-465F-8C96-54400E26422F}" sibTransId="{D9C44A02-711B-4DE7-8204-757E5895CADA}"/>
    <dgm:cxn modelId="{8742A1E5-17B0-4A8B-8968-C3C91D663FC1}" type="presOf" srcId="{C8EAAB27-E1A5-4547-84EB-55F8E7697F73}" destId="{BE2EFD8B-3C89-4954-88D2-53249EBCE1D2}" srcOrd="0" destOrd="0" presId="urn:microsoft.com/office/officeart/2008/layout/HexagonCluster"/>
    <dgm:cxn modelId="{2EA02F59-4CF1-4720-9736-69C4E0692EDC}" srcId="{537B028D-22A9-4071-A12C-EE76FA51B88A}" destId="{22F477E4-2D8A-4A2B-81EA-67ABB052EBC0}" srcOrd="2" destOrd="0" parTransId="{00AC8307-E8D7-418B-A5E5-4854F4B90CC6}" sibTransId="{9C0483FC-82E2-4ADC-8195-9B89E5E68156}"/>
    <dgm:cxn modelId="{E53F1A0D-3838-43AF-843E-66AC3AD4A63C}" type="presParOf" srcId="{AC9CD2AE-9BB0-4FFC-9639-6D30ADA0D307}" destId="{D0463452-2ABB-40CA-AD9A-A65D0CBFCEC1}" srcOrd="0" destOrd="0" presId="urn:microsoft.com/office/officeart/2008/layout/HexagonCluster"/>
    <dgm:cxn modelId="{472A4FD2-4373-4406-B421-26F43908D3E2}" type="presParOf" srcId="{D0463452-2ABB-40CA-AD9A-A65D0CBFCEC1}" destId="{BE2EFD8B-3C89-4954-88D2-53249EBCE1D2}" srcOrd="0" destOrd="0" presId="urn:microsoft.com/office/officeart/2008/layout/HexagonCluster"/>
    <dgm:cxn modelId="{2461D5A1-139E-475F-A822-24530E9171DF}" type="presParOf" srcId="{AC9CD2AE-9BB0-4FFC-9639-6D30ADA0D307}" destId="{C9A7E6C3-7221-4ABB-AD13-1E70DADA9EA8}" srcOrd="1" destOrd="0" presId="urn:microsoft.com/office/officeart/2008/layout/HexagonCluster"/>
    <dgm:cxn modelId="{BCF707C8-C63E-4D44-A4D2-A9DF3B570F1D}" type="presParOf" srcId="{C9A7E6C3-7221-4ABB-AD13-1E70DADA9EA8}" destId="{11F7B433-AD18-4E2C-B9BF-73A7A686AEAC}" srcOrd="0" destOrd="0" presId="urn:microsoft.com/office/officeart/2008/layout/HexagonCluster"/>
    <dgm:cxn modelId="{57191D1D-6FFB-452A-9AF2-9AE384EB8D96}" type="presParOf" srcId="{AC9CD2AE-9BB0-4FFC-9639-6D30ADA0D307}" destId="{F7F33A16-BE16-42DA-82B6-69B4C0ABE44C}" srcOrd="2" destOrd="0" presId="urn:microsoft.com/office/officeart/2008/layout/HexagonCluster"/>
    <dgm:cxn modelId="{82C8B15C-0258-4150-B68D-3DB7563D3D51}" type="presParOf" srcId="{F7F33A16-BE16-42DA-82B6-69B4C0ABE44C}" destId="{90FA17E1-C4C3-4632-A9A4-8F27A4BBA542}" srcOrd="0" destOrd="0" presId="urn:microsoft.com/office/officeart/2008/layout/HexagonCluster"/>
    <dgm:cxn modelId="{637A90FE-836B-401F-8AFB-3C6A9284F735}" type="presParOf" srcId="{AC9CD2AE-9BB0-4FFC-9639-6D30ADA0D307}" destId="{59EE1D6E-7F97-4E96-A39C-D3F55B5DF21D}" srcOrd="3" destOrd="0" presId="urn:microsoft.com/office/officeart/2008/layout/HexagonCluster"/>
    <dgm:cxn modelId="{C54C5F1A-5605-463B-B96C-556E91921A46}" type="presParOf" srcId="{59EE1D6E-7F97-4E96-A39C-D3F55B5DF21D}" destId="{3AA7D7BF-49FE-4762-B868-871DD16DF87D}" srcOrd="0" destOrd="0" presId="urn:microsoft.com/office/officeart/2008/layout/HexagonCluster"/>
    <dgm:cxn modelId="{EA63FE67-2CEE-47A3-8429-D5BA5B7E3438}" type="presParOf" srcId="{AC9CD2AE-9BB0-4FFC-9639-6D30ADA0D307}" destId="{50857746-82CD-40BA-8C53-6C15195F0B9D}" srcOrd="4" destOrd="0" presId="urn:microsoft.com/office/officeart/2008/layout/HexagonCluster"/>
    <dgm:cxn modelId="{B4C41446-60BE-45FE-A418-0D07CB18B3B8}" type="presParOf" srcId="{50857746-82CD-40BA-8C53-6C15195F0B9D}" destId="{627F8061-2EEB-444F-B345-4659DC70DCF0}" srcOrd="0" destOrd="0" presId="urn:microsoft.com/office/officeart/2008/layout/HexagonCluster"/>
    <dgm:cxn modelId="{62567AE3-8F4C-4C08-BEED-5BD891527D25}" type="presParOf" srcId="{AC9CD2AE-9BB0-4FFC-9639-6D30ADA0D307}" destId="{19FCDD70-162E-442B-9FEC-95845AEDCE22}" srcOrd="5" destOrd="0" presId="urn:microsoft.com/office/officeart/2008/layout/HexagonCluster"/>
    <dgm:cxn modelId="{FBB27A45-CBBA-49D9-B96B-2B3BD6D86F7D}" type="presParOf" srcId="{19FCDD70-162E-442B-9FEC-95845AEDCE22}" destId="{5F7608C5-A97B-4FFA-81FB-0301CF87CD9F}" srcOrd="0" destOrd="0" presId="urn:microsoft.com/office/officeart/2008/layout/HexagonCluster"/>
    <dgm:cxn modelId="{901802C6-1CA5-4558-9C38-0691B461E6BF}" type="presParOf" srcId="{AC9CD2AE-9BB0-4FFC-9639-6D30ADA0D307}" destId="{B1B0859C-D244-41A6-AFDC-E50DD72C1B7A}" srcOrd="6" destOrd="0" presId="urn:microsoft.com/office/officeart/2008/layout/HexagonCluster"/>
    <dgm:cxn modelId="{B5E64922-87F4-434C-9BD4-3BA307F00273}" type="presParOf" srcId="{B1B0859C-D244-41A6-AFDC-E50DD72C1B7A}" destId="{F862F1D4-58F7-4AC1-BDFE-4C5A1B842512}" srcOrd="0" destOrd="0" presId="urn:microsoft.com/office/officeart/2008/layout/HexagonCluster"/>
    <dgm:cxn modelId="{E26E5F5B-D5AB-45E6-99A0-BC7A2F9E2FE1}" type="presParOf" srcId="{AC9CD2AE-9BB0-4FFC-9639-6D30ADA0D307}" destId="{B2A940D7-9582-4479-8F14-D57AA20ECD03}" srcOrd="7" destOrd="0" presId="urn:microsoft.com/office/officeart/2008/layout/HexagonCluster"/>
    <dgm:cxn modelId="{D2836A50-531C-4EEE-BF38-545D37CE5C6B}" type="presParOf" srcId="{B2A940D7-9582-4479-8F14-D57AA20ECD03}" destId="{ECDCD8AB-BFB2-4D5A-B250-708762171EA6}" srcOrd="0" destOrd="0" presId="urn:microsoft.com/office/officeart/2008/layout/HexagonCluster"/>
    <dgm:cxn modelId="{8DBDAB6E-06A8-4431-8759-E6FABEF40766}" type="presParOf" srcId="{AC9CD2AE-9BB0-4FFC-9639-6D30ADA0D307}" destId="{4EE0ECBB-B807-4CC4-8201-DBDD494697C3}" srcOrd="8" destOrd="0" presId="urn:microsoft.com/office/officeart/2008/layout/HexagonCluster"/>
    <dgm:cxn modelId="{78AA1D1D-A6D4-4693-A9D6-5D58C52161E1}" type="presParOf" srcId="{4EE0ECBB-B807-4CC4-8201-DBDD494697C3}" destId="{83CE4412-46AF-4794-853A-FEB40B92EAE1}" srcOrd="0" destOrd="0" presId="urn:microsoft.com/office/officeart/2008/layout/HexagonCluster"/>
    <dgm:cxn modelId="{18803138-2EB4-4559-A08D-EBBA403F96E8}" type="presParOf" srcId="{AC9CD2AE-9BB0-4FFC-9639-6D30ADA0D307}" destId="{97DAC931-C2BC-4874-9DA7-B6D82FE943FA}" srcOrd="9" destOrd="0" presId="urn:microsoft.com/office/officeart/2008/layout/HexagonCluster"/>
    <dgm:cxn modelId="{7E6704C7-6105-412D-B77F-70766F217FE3}" type="presParOf" srcId="{97DAC931-C2BC-4874-9DA7-B6D82FE943FA}" destId="{BA505A8A-9BA4-40B3-A590-EB5DE1CB0715}" srcOrd="0" destOrd="0" presId="urn:microsoft.com/office/officeart/2008/layout/HexagonCluster"/>
    <dgm:cxn modelId="{7FD14A67-25A3-4A7B-A854-11E7B3C6B177}" type="presParOf" srcId="{AC9CD2AE-9BB0-4FFC-9639-6D30ADA0D307}" destId="{F1B3ECDA-EA35-4E63-8AE9-7F31F508E6B2}" srcOrd="10" destOrd="0" presId="urn:microsoft.com/office/officeart/2008/layout/HexagonCluster"/>
    <dgm:cxn modelId="{DC0BEAE5-74F0-4733-AEF1-760901CA9652}" type="presParOf" srcId="{F1B3ECDA-EA35-4E63-8AE9-7F31F508E6B2}" destId="{941F0103-B771-4FB0-8FDD-95211A5B3B0F}" srcOrd="0" destOrd="0" presId="urn:microsoft.com/office/officeart/2008/layout/HexagonCluster"/>
    <dgm:cxn modelId="{FD45E80A-A5EE-4AD1-B3DB-865200D5992A}" type="presParOf" srcId="{AC9CD2AE-9BB0-4FFC-9639-6D30ADA0D307}" destId="{D30ABF4E-6164-4DD2-A260-841BBB3A9989}" srcOrd="11" destOrd="0" presId="urn:microsoft.com/office/officeart/2008/layout/HexagonCluster"/>
    <dgm:cxn modelId="{D2A7BE16-D741-4187-BA89-5B6BC1002E0D}" type="presParOf" srcId="{D30ABF4E-6164-4DD2-A260-841BBB3A9989}" destId="{FC22AD2F-6ECA-4B66-8309-B68BE9103A60}" srcOrd="0" destOrd="0" presId="urn:microsoft.com/office/officeart/2008/layout/HexagonCluster"/>
    <dgm:cxn modelId="{BBD3A9D3-DBCB-4F80-82F3-CB4336CED948}" type="presParOf" srcId="{AC9CD2AE-9BB0-4FFC-9639-6D30ADA0D307}" destId="{F17AADA1-7EC6-4DA5-8DC4-4BB44DA9B38E}" srcOrd="12" destOrd="0" presId="urn:microsoft.com/office/officeart/2008/layout/HexagonCluster"/>
    <dgm:cxn modelId="{0AF28B3D-0796-43F5-8EC4-A52FAA2272D9}" type="presParOf" srcId="{F17AADA1-7EC6-4DA5-8DC4-4BB44DA9B38E}" destId="{81CAB16F-54B4-4FBF-B660-CD7FC8C01C7A}" srcOrd="0" destOrd="0" presId="urn:microsoft.com/office/officeart/2008/layout/HexagonCluster"/>
    <dgm:cxn modelId="{0E7F4A8F-98D5-4B23-B4BE-755C06A0B388}" type="presParOf" srcId="{AC9CD2AE-9BB0-4FFC-9639-6D30ADA0D307}" destId="{FA23DE26-C396-4A3C-8089-AF91C9EE0883}" srcOrd="13" destOrd="0" presId="urn:microsoft.com/office/officeart/2008/layout/HexagonCluster"/>
    <dgm:cxn modelId="{A6B2CC2C-8E36-428A-8A50-F4669479EE2B}" type="presParOf" srcId="{FA23DE26-C396-4A3C-8089-AF91C9EE0883}" destId="{71E27829-2FB9-4B15-BF5B-C3273C7C1944}" srcOrd="0" destOrd="0" presId="urn:microsoft.com/office/officeart/2008/layout/HexagonCluster"/>
    <dgm:cxn modelId="{35904C94-6B34-41C3-BA1E-7A86FC78A374}" type="presParOf" srcId="{AC9CD2AE-9BB0-4FFC-9639-6D30ADA0D307}" destId="{93259A66-4522-4758-A40C-35DF3F7D00ED}" srcOrd="14" destOrd="0" presId="urn:microsoft.com/office/officeart/2008/layout/HexagonCluster"/>
    <dgm:cxn modelId="{FB28AB85-629A-4A87-98F4-AB6513A66B5E}" type="presParOf" srcId="{93259A66-4522-4758-A40C-35DF3F7D00ED}" destId="{9A906E52-4F52-4152-A253-46CAB53CFCF0}" srcOrd="0" destOrd="0" presId="urn:microsoft.com/office/officeart/2008/layout/HexagonCluster"/>
    <dgm:cxn modelId="{F50D3A6F-509C-4937-92A1-495758DA1D35}" type="presParOf" srcId="{AC9CD2AE-9BB0-4FFC-9639-6D30ADA0D307}" destId="{6DC54B84-6AFE-436C-9871-71C7ED32A50C}" srcOrd="15" destOrd="0" presId="urn:microsoft.com/office/officeart/2008/layout/HexagonCluster"/>
    <dgm:cxn modelId="{8CDA8AF2-4200-4F92-BB01-3EBA7CE99E0C}" type="presParOf" srcId="{6DC54B84-6AFE-436C-9871-71C7ED32A50C}" destId="{ED385E6D-196C-44FB-86F6-5F65F2D7E9F0}" srcOrd="0" destOrd="0" presId="urn:microsoft.com/office/officeart/2008/layout/HexagonCluster"/>
    <dgm:cxn modelId="{D9232E78-474A-4B04-B851-F54721BF1305}" type="presParOf" srcId="{AC9CD2AE-9BB0-4FFC-9639-6D30ADA0D307}" destId="{1B312D2E-05D3-4C99-A193-21C4032DFD77}" srcOrd="16" destOrd="0" presId="urn:microsoft.com/office/officeart/2008/layout/HexagonCluster"/>
    <dgm:cxn modelId="{48707021-B386-457B-8D74-E9D74845A23C}" type="presParOf" srcId="{1B312D2E-05D3-4C99-A193-21C4032DFD77}" destId="{A340917D-40D5-46EF-84AF-3AE69C3B8013}" srcOrd="0" destOrd="0" presId="urn:microsoft.com/office/officeart/2008/layout/HexagonCluster"/>
    <dgm:cxn modelId="{8587881B-80C0-4946-8B44-6DA30D38386C}" type="presParOf" srcId="{AC9CD2AE-9BB0-4FFC-9639-6D30ADA0D307}" destId="{BAD19CC8-B26B-4165-89AD-27A230B4F78D}" srcOrd="17" destOrd="0" presId="urn:microsoft.com/office/officeart/2008/layout/HexagonCluster"/>
    <dgm:cxn modelId="{943D9740-AD57-48FE-9EC6-B455BBEF9410}" type="presParOf" srcId="{BAD19CC8-B26B-4165-89AD-27A230B4F78D}" destId="{6F8B12E0-7454-4E13-B28C-07F469727756}" srcOrd="0" destOrd="0" presId="urn:microsoft.com/office/officeart/2008/layout/HexagonCluster"/>
    <dgm:cxn modelId="{4EC85E3E-D3A3-4610-BAC0-117B4803644B}" type="presParOf" srcId="{AC9CD2AE-9BB0-4FFC-9639-6D30ADA0D307}" destId="{D877B2B7-5E9D-4FCF-A707-ACAC29097D1F}" srcOrd="18" destOrd="0" presId="urn:microsoft.com/office/officeart/2008/layout/HexagonCluster"/>
    <dgm:cxn modelId="{B70E61FD-AC74-450D-81DF-4B1CEC8DC22D}" type="presParOf" srcId="{D877B2B7-5E9D-4FCF-A707-ACAC29097D1F}" destId="{81910763-F1B5-45D1-908F-F9B574C89809}" srcOrd="0" destOrd="0" presId="urn:microsoft.com/office/officeart/2008/layout/HexagonCluster"/>
    <dgm:cxn modelId="{49D0ED31-4121-4204-8885-B5A7C97AD3F5}" type="presParOf" srcId="{AC9CD2AE-9BB0-4FFC-9639-6D30ADA0D307}" destId="{7B65A9EF-899A-4D3D-8E6F-40C09A63486C}" srcOrd="19" destOrd="0" presId="urn:microsoft.com/office/officeart/2008/layout/HexagonCluster"/>
    <dgm:cxn modelId="{9030A94B-1F77-4541-9630-631941DF5F45}" type="presParOf" srcId="{7B65A9EF-899A-4D3D-8E6F-40C09A63486C}" destId="{D2A70441-6966-4181-AE78-7F44E59B0145}" srcOrd="0" destOrd="0" presId="urn:microsoft.com/office/officeart/2008/layout/HexagonCluster"/>
    <dgm:cxn modelId="{B174D29D-3AFF-451D-A5EE-2C58A425C649}" type="presParOf" srcId="{AC9CD2AE-9BB0-4FFC-9639-6D30ADA0D307}" destId="{91892489-6692-4BEF-A109-FF16AE822F1B}" srcOrd="20" destOrd="0" presId="urn:microsoft.com/office/officeart/2008/layout/HexagonCluster"/>
    <dgm:cxn modelId="{95622CD2-FDA0-4B71-995C-251E7A9DAE43}" type="presParOf" srcId="{91892489-6692-4BEF-A109-FF16AE822F1B}" destId="{86734462-7695-4DE1-AD3B-766C4A28A620}" srcOrd="0" destOrd="0" presId="urn:microsoft.com/office/officeart/2008/layout/HexagonCluster"/>
    <dgm:cxn modelId="{854869A3-8ED8-4ABF-883F-0C021A4978A1}" type="presParOf" srcId="{AC9CD2AE-9BB0-4FFC-9639-6D30ADA0D307}" destId="{F3DE5DF7-745D-4713-AEC1-58D0F548D52E}" srcOrd="21" destOrd="0" presId="urn:microsoft.com/office/officeart/2008/layout/HexagonCluster"/>
    <dgm:cxn modelId="{3E24F69B-47CC-4742-93B7-1C9AFF39E887}" type="presParOf" srcId="{F3DE5DF7-745D-4713-AEC1-58D0F548D52E}" destId="{0B36B7EB-E470-4F07-91A8-AACD3A9577F3}" srcOrd="0" destOrd="0" presId="urn:microsoft.com/office/officeart/2008/layout/HexagonCluster"/>
    <dgm:cxn modelId="{290CE413-66A7-4FAA-AD4A-9783B0AC5410}" type="presParOf" srcId="{AC9CD2AE-9BB0-4FFC-9639-6D30ADA0D307}" destId="{D8E84ABE-DDB4-4DCE-B76C-DF341A2229AD}" srcOrd="22" destOrd="0" presId="urn:microsoft.com/office/officeart/2008/layout/HexagonCluster"/>
    <dgm:cxn modelId="{A98A910B-62C6-43FE-AA12-EB4A2E0159CE}" type="presParOf" srcId="{D8E84ABE-DDB4-4DCE-B76C-DF341A2229AD}" destId="{C472C5E1-049C-4E19-A15E-BF15F401D898}" srcOrd="0" destOrd="0" presId="urn:microsoft.com/office/officeart/2008/layout/HexagonCluster"/>
    <dgm:cxn modelId="{2B2BC0AF-FE98-4E4E-8620-7123ED664DE9}" type="presParOf" srcId="{AC9CD2AE-9BB0-4FFC-9639-6D30ADA0D307}" destId="{EABEA116-08AC-43BF-B27F-9EABFC0A7861}" srcOrd="23" destOrd="0" presId="urn:microsoft.com/office/officeart/2008/layout/HexagonCluster"/>
    <dgm:cxn modelId="{6FA74B03-C8B2-4680-B879-93A6EE3E3487}" type="presParOf" srcId="{EABEA116-08AC-43BF-B27F-9EABFC0A7861}" destId="{9D0F7BD1-54D1-46C6-83E6-14C64D11C7AB}" srcOrd="0" destOrd="0" presId="urn:microsoft.com/office/officeart/2008/layout/HexagonCluster"/>
    <dgm:cxn modelId="{95A96128-A8DB-4C3B-A49F-6D485DC4D2AF}" type="presParOf" srcId="{AC9CD2AE-9BB0-4FFC-9639-6D30ADA0D307}" destId="{4C8C0786-6DC7-468A-A8BE-51EA91609E79}" srcOrd="24" destOrd="0" presId="urn:microsoft.com/office/officeart/2008/layout/HexagonCluster"/>
    <dgm:cxn modelId="{24D227E7-5139-4A4F-885B-33581C719325}" type="presParOf" srcId="{4C8C0786-6DC7-468A-A8BE-51EA91609E79}" destId="{E8E1CEFF-C626-4E72-B15C-F3639C8692D6}" srcOrd="0" destOrd="0" presId="urn:microsoft.com/office/officeart/2008/layout/HexagonCluster"/>
    <dgm:cxn modelId="{404FF8A5-48B5-4EFA-8591-9A09F97A88A9}" type="presParOf" srcId="{AC9CD2AE-9BB0-4FFC-9639-6D30ADA0D307}" destId="{F12D3C06-0340-4AD9-A043-1FDACE2FD656}" srcOrd="25" destOrd="0" presId="urn:microsoft.com/office/officeart/2008/layout/HexagonCluster"/>
    <dgm:cxn modelId="{12EC0A58-80E0-4F50-8294-172FEA6091D1}" type="presParOf" srcId="{F12D3C06-0340-4AD9-A043-1FDACE2FD656}" destId="{D6AA3EA4-5B6F-4A38-8755-5D674AC85222}" srcOrd="0" destOrd="0" presId="urn:microsoft.com/office/officeart/2008/layout/HexagonCluster"/>
    <dgm:cxn modelId="{73B2683A-B04F-4DDA-8E95-97CEA9CE4C9F}" type="presParOf" srcId="{AC9CD2AE-9BB0-4FFC-9639-6D30ADA0D307}" destId="{AAEAB041-344F-4202-9CAE-AD94F303EE70}" srcOrd="26" destOrd="0" presId="urn:microsoft.com/office/officeart/2008/layout/HexagonCluster"/>
    <dgm:cxn modelId="{29CDE4D1-5B00-4EBC-9928-F41D8DA0EDEF}" type="presParOf" srcId="{AAEAB041-344F-4202-9CAE-AD94F303EE70}" destId="{25174C60-4486-423A-9D3C-2B4EC42A7A77}" srcOrd="0" destOrd="0" presId="urn:microsoft.com/office/officeart/2008/layout/HexagonCluster"/>
    <dgm:cxn modelId="{E88BE073-C85C-4C9A-BD66-FB4245AA7DE1}" type="presParOf" srcId="{AC9CD2AE-9BB0-4FFC-9639-6D30ADA0D307}" destId="{6DCD5AC6-FB47-46A2-8A39-267C25BFC1D3}" srcOrd="27" destOrd="0" presId="urn:microsoft.com/office/officeart/2008/layout/HexagonCluster"/>
    <dgm:cxn modelId="{CBC89ECA-09D0-44EC-8400-BEA2901BB559}" type="presParOf" srcId="{6DCD5AC6-FB47-46A2-8A39-267C25BFC1D3}" destId="{5152B01B-48DD-4958-9316-7335ECF048E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2B821-89B4-4678-8971-844766E62B93}">
      <dsp:nvSpPr>
        <dsp:cNvPr id="0" name=""/>
        <dsp:cNvSpPr/>
      </dsp:nvSpPr>
      <dsp:spPr>
        <a:xfrm>
          <a:off x="1064652" y="1503"/>
          <a:ext cx="5134378" cy="20939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1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Prevención de accidentes de trabajo y enfermedades laboral</a:t>
          </a:r>
          <a:endParaRPr lang="es-CO" sz="4100" kern="1200" dirty="0">
            <a:solidFill>
              <a:srgbClr val="002060"/>
            </a:solidFill>
          </a:endParaRPr>
        </a:p>
      </dsp:txBody>
      <dsp:txXfrm>
        <a:off x="1064652" y="1503"/>
        <a:ext cx="5134378" cy="2093983"/>
      </dsp:txXfrm>
    </dsp:sp>
    <dsp:sp modelId="{A13CA3EF-2D2D-4575-8A43-A4C1B427674A}">
      <dsp:nvSpPr>
        <dsp:cNvPr id="0" name=""/>
        <dsp:cNvSpPr/>
      </dsp:nvSpPr>
      <dsp:spPr>
        <a:xfrm>
          <a:off x="678277" y="2444485"/>
          <a:ext cx="5907128" cy="20939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1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Mejorar las condiciones y el medio ambiente de trabajo</a:t>
          </a:r>
          <a:endParaRPr lang="es-CO" sz="4100" kern="1200" dirty="0">
            <a:solidFill>
              <a:srgbClr val="002060"/>
            </a:solidFill>
          </a:endParaRPr>
        </a:p>
      </dsp:txBody>
      <dsp:txXfrm>
        <a:off x="678277" y="2444485"/>
        <a:ext cx="5907128" cy="20939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BF6AB-ED9F-4340-9A50-D5672E8DC3D3}">
      <dsp:nvSpPr>
        <dsp:cNvPr id="0" name=""/>
        <dsp:cNvSpPr/>
      </dsp:nvSpPr>
      <dsp:spPr>
        <a:xfrm>
          <a:off x="1264" y="1476601"/>
          <a:ext cx="2465463" cy="2465463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683" tIns="24130" rIns="135683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>
              <a:solidFill>
                <a:srgbClr val="002060"/>
              </a:solidFill>
            </a:rPr>
            <a:t>Organización del Trabajo</a:t>
          </a:r>
          <a:endParaRPr lang="es-CO" sz="1900" b="1" kern="1200" dirty="0">
            <a:solidFill>
              <a:srgbClr val="002060"/>
            </a:solidFill>
          </a:endParaRPr>
        </a:p>
      </dsp:txBody>
      <dsp:txXfrm>
        <a:off x="362323" y="1837660"/>
        <a:ext cx="1743345" cy="1743345"/>
      </dsp:txXfrm>
    </dsp:sp>
    <dsp:sp modelId="{04570E51-6491-437C-A7CF-2AFB920539D0}">
      <dsp:nvSpPr>
        <dsp:cNvPr id="0" name=""/>
        <dsp:cNvSpPr/>
      </dsp:nvSpPr>
      <dsp:spPr>
        <a:xfrm>
          <a:off x="1973635" y="1476601"/>
          <a:ext cx="2465463" cy="2465463"/>
        </a:xfrm>
        <a:prstGeom prst="ellipse">
          <a:avLst/>
        </a:prstGeom>
        <a:solidFill>
          <a:schemeClr val="accent2">
            <a:shade val="80000"/>
            <a:alpha val="50000"/>
            <a:hueOff val="14"/>
            <a:satOff val="3979"/>
            <a:lumOff val="1367"/>
            <a:alphaOff val="-75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683" tIns="24130" rIns="135683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>
              <a:solidFill>
                <a:srgbClr val="002060"/>
              </a:solidFill>
            </a:rPr>
            <a:t>Características del Grupo Social</a:t>
          </a:r>
          <a:endParaRPr lang="es-CO" sz="1900" b="1" kern="1200" dirty="0">
            <a:solidFill>
              <a:srgbClr val="002060"/>
            </a:solidFill>
          </a:endParaRPr>
        </a:p>
      </dsp:txBody>
      <dsp:txXfrm>
        <a:off x="2334694" y="1837660"/>
        <a:ext cx="1743345" cy="1743345"/>
      </dsp:txXfrm>
    </dsp:sp>
    <dsp:sp modelId="{A9D95F3F-E505-45C0-B7A0-45B3F82E68F3}">
      <dsp:nvSpPr>
        <dsp:cNvPr id="0" name=""/>
        <dsp:cNvSpPr/>
      </dsp:nvSpPr>
      <dsp:spPr>
        <a:xfrm>
          <a:off x="3946006" y="1476601"/>
          <a:ext cx="2465463" cy="2465463"/>
        </a:xfrm>
        <a:prstGeom prst="ellipse">
          <a:avLst/>
        </a:prstGeom>
        <a:solidFill>
          <a:schemeClr val="accent2">
            <a:shade val="80000"/>
            <a:alpha val="50000"/>
            <a:hueOff val="28"/>
            <a:satOff val="7959"/>
            <a:lumOff val="2733"/>
            <a:alphaOff val="-1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683" tIns="24130" rIns="135683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>
              <a:solidFill>
                <a:srgbClr val="002060"/>
              </a:solidFill>
            </a:rPr>
            <a:t>Carga Mental</a:t>
          </a:r>
          <a:endParaRPr lang="es-CO" sz="1900" b="1" kern="1200" dirty="0">
            <a:solidFill>
              <a:srgbClr val="002060"/>
            </a:solidFill>
          </a:endParaRPr>
        </a:p>
      </dsp:txBody>
      <dsp:txXfrm>
        <a:off x="4307065" y="1837660"/>
        <a:ext cx="1743345" cy="1743345"/>
      </dsp:txXfrm>
    </dsp:sp>
    <dsp:sp modelId="{7DF09F45-33E7-489A-90E0-73776BD90BC3}">
      <dsp:nvSpPr>
        <dsp:cNvPr id="0" name=""/>
        <dsp:cNvSpPr/>
      </dsp:nvSpPr>
      <dsp:spPr>
        <a:xfrm>
          <a:off x="5918377" y="1476601"/>
          <a:ext cx="2465463" cy="2465463"/>
        </a:xfrm>
        <a:prstGeom prst="ellipse">
          <a:avLst/>
        </a:prstGeom>
        <a:solidFill>
          <a:schemeClr val="accent2">
            <a:shade val="80000"/>
            <a:alpha val="50000"/>
            <a:hueOff val="43"/>
            <a:satOff val="11938"/>
            <a:lumOff val="4100"/>
            <a:alphaOff val="-225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683" tIns="24130" rIns="135683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>
              <a:solidFill>
                <a:srgbClr val="002060"/>
              </a:solidFill>
            </a:rPr>
            <a:t>Relación Tarea - Persona</a:t>
          </a:r>
          <a:endParaRPr lang="es-CO" sz="1900" b="1" kern="1200" dirty="0">
            <a:solidFill>
              <a:srgbClr val="002060"/>
            </a:solidFill>
          </a:endParaRPr>
        </a:p>
      </dsp:txBody>
      <dsp:txXfrm>
        <a:off x="6279436" y="1837660"/>
        <a:ext cx="1743345" cy="1743345"/>
      </dsp:txXfrm>
    </dsp:sp>
    <dsp:sp modelId="{894A733A-9403-4AEE-9570-FD739E3067CB}">
      <dsp:nvSpPr>
        <dsp:cNvPr id="0" name=""/>
        <dsp:cNvSpPr/>
      </dsp:nvSpPr>
      <dsp:spPr>
        <a:xfrm>
          <a:off x="7890748" y="1476601"/>
          <a:ext cx="2465463" cy="2465463"/>
        </a:xfrm>
        <a:prstGeom prst="ellipse">
          <a:avLst/>
        </a:prstGeom>
        <a:solidFill>
          <a:schemeClr val="accent2">
            <a:shade val="80000"/>
            <a:alpha val="50000"/>
            <a:hueOff val="57"/>
            <a:satOff val="15917"/>
            <a:lumOff val="5467"/>
            <a:alphaOff val="-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683" tIns="24130" rIns="135683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>
              <a:solidFill>
                <a:srgbClr val="002060"/>
              </a:solidFill>
            </a:rPr>
            <a:t>Jornada de Trabajo</a:t>
          </a:r>
          <a:endParaRPr lang="es-CO" sz="1900" b="1" kern="1200" dirty="0">
            <a:solidFill>
              <a:srgbClr val="002060"/>
            </a:solidFill>
          </a:endParaRPr>
        </a:p>
      </dsp:txBody>
      <dsp:txXfrm>
        <a:off x="8251807" y="1837660"/>
        <a:ext cx="1743345" cy="17433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F7BB-7ACB-4096-88AB-E953643192C6}">
      <dsp:nvSpPr>
        <dsp:cNvPr id="0" name=""/>
        <dsp:cNvSpPr/>
      </dsp:nvSpPr>
      <dsp:spPr>
        <a:xfrm>
          <a:off x="5670" y="2239178"/>
          <a:ext cx="2109292" cy="843717"/>
        </a:xfrm>
        <a:prstGeom prst="chevron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Sismos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427529" y="2239178"/>
        <a:ext cx="1265575" cy="843717"/>
      </dsp:txXfrm>
    </dsp:sp>
    <dsp:sp modelId="{3ED3C0C0-173A-4ADA-A4BF-79E7474CB253}">
      <dsp:nvSpPr>
        <dsp:cNvPr id="0" name=""/>
        <dsp:cNvSpPr/>
      </dsp:nvSpPr>
      <dsp:spPr>
        <a:xfrm>
          <a:off x="1904033" y="2239178"/>
          <a:ext cx="2109292" cy="843717"/>
        </a:xfrm>
        <a:prstGeom prst="chevron">
          <a:avLst/>
        </a:prstGeom>
        <a:solidFill>
          <a:schemeClr val="accent6">
            <a:shade val="50000"/>
            <a:hueOff val="122808"/>
            <a:satOff val="-5368"/>
            <a:lumOff val="146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Terremotos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2325892" y="2239178"/>
        <a:ext cx="1265575" cy="843717"/>
      </dsp:txXfrm>
    </dsp:sp>
    <dsp:sp modelId="{CEBB8554-E311-4847-ABF1-F9CB13DC6239}">
      <dsp:nvSpPr>
        <dsp:cNvPr id="0" name=""/>
        <dsp:cNvSpPr/>
      </dsp:nvSpPr>
      <dsp:spPr>
        <a:xfrm>
          <a:off x="3802397" y="2239178"/>
          <a:ext cx="2109292" cy="843717"/>
        </a:xfrm>
        <a:prstGeom prst="chevron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Inundación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4224256" y="2239178"/>
        <a:ext cx="1265575" cy="843717"/>
      </dsp:txXfrm>
    </dsp:sp>
    <dsp:sp modelId="{3C604F30-F68A-4790-BCCD-2BFDEEAFD323}">
      <dsp:nvSpPr>
        <dsp:cNvPr id="0" name=""/>
        <dsp:cNvSpPr/>
      </dsp:nvSpPr>
      <dsp:spPr>
        <a:xfrm>
          <a:off x="5700760" y="2239178"/>
          <a:ext cx="2109292" cy="843717"/>
        </a:xfrm>
        <a:prstGeom prst="chevron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Lluvias torrenciales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6122619" y="2239178"/>
        <a:ext cx="1265575" cy="843717"/>
      </dsp:txXfrm>
    </dsp:sp>
    <dsp:sp modelId="{F1008DCC-D9A4-4FB0-A29A-1931E3A6A6AA}">
      <dsp:nvSpPr>
        <dsp:cNvPr id="0" name=""/>
        <dsp:cNvSpPr/>
      </dsp:nvSpPr>
      <dsp:spPr>
        <a:xfrm>
          <a:off x="7599124" y="2239178"/>
          <a:ext cx="2109292" cy="843717"/>
        </a:xfrm>
        <a:prstGeom prst="chevron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Derrumbes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8020983" y="2239178"/>
        <a:ext cx="1265575" cy="843717"/>
      </dsp:txXfrm>
    </dsp:sp>
    <dsp:sp modelId="{8B8B5F5E-1674-4CB1-9A7C-99709B0B5087}">
      <dsp:nvSpPr>
        <dsp:cNvPr id="0" name=""/>
        <dsp:cNvSpPr/>
      </dsp:nvSpPr>
      <dsp:spPr>
        <a:xfrm>
          <a:off x="9497488" y="2239178"/>
          <a:ext cx="2109292" cy="843717"/>
        </a:xfrm>
        <a:prstGeom prst="chevron">
          <a:avLst/>
        </a:prstGeom>
        <a:solidFill>
          <a:schemeClr val="accent6">
            <a:shade val="50000"/>
            <a:hueOff val="122808"/>
            <a:satOff val="-5368"/>
            <a:lumOff val="146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Incendios forestales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9919347" y="2239178"/>
        <a:ext cx="1265575" cy="84371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82F8C-A7C6-423E-8638-68795D502D79}">
      <dsp:nvSpPr>
        <dsp:cNvPr id="0" name=""/>
        <dsp:cNvSpPr/>
      </dsp:nvSpPr>
      <dsp:spPr>
        <a:xfrm>
          <a:off x="4963" y="320332"/>
          <a:ext cx="2170307" cy="1302184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Elemento o dispositivo </a:t>
          </a:r>
          <a:endParaRPr lang="es-CO" sz="2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103" y="358472"/>
        <a:ext cx="2094027" cy="1225904"/>
      </dsp:txXfrm>
    </dsp:sp>
    <dsp:sp modelId="{E54EE711-C26C-4560-9BC3-0AFCB2D61F95}">
      <dsp:nvSpPr>
        <dsp:cNvPr id="0" name=""/>
        <dsp:cNvSpPr/>
      </dsp:nvSpPr>
      <dsp:spPr>
        <a:xfrm>
          <a:off x="2392302" y="702306"/>
          <a:ext cx="460105" cy="538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/>
        </a:p>
      </dsp:txBody>
      <dsp:txXfrm>
        <a:off x="2392302" y="809953"/>
        <a:ext cx="322074" cy="322942"/>
      </dsp:txXfrm>
    </dsp:sp>
    <dsp:sp modelId="{7DDBDC4E-8D8B-49EA-9E7D-458AFF9FC478}">
      <dsp:nvSpPr>
        <dsp:cNvPr id="0" name=""/>
        <dsp:cNvSpPr/>
      </dsp:nvSpPr>
      <dsp:spPr>
        <a:xfrm>
          <a:off x="3043394" y="320332"/>
          <a:ext cx="2170307" cy="1302184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Proteger al trabajador de uno o varios riesgos. </a:t>
          </a:r>
          <a:endParaRPr lang="es-CO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81534" y="358472"/>
        <a:ext cx="2094027" cy="1225904"/>
      </dsp:txXfrm>
    </dsp:sp>
    <dsp:sp modelId="{A95B677E-136C-4489-B55C-F916449965FE}">
      <dsp:nvSpPr>
        <dsp:cNvPr id="0" name=""/>
        <dsp:cNvSpPr/>
      </dsp:nvSpPr>
      <dsp:spPr>
        <a:xfrm>
          <a:off x="5430733" y="702306"/>
          <a:ext cx="460105" cy="538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33943"/>
            <a:satOff val="-2143"/>
            <a:lumOff val="185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/>
        </a:p>
      </dsp:txBody>
      <dsp:txXfrm>
        <a:off x="5430733" y="809953"/>
        <a:ext cx="322074" cy="322942"/>
      </dsp:txXfrm>
    </dsp:sp>
    <dsp:sp modelId="{E123E130-194D-4280-B6DD-B1DE9BCE71F2}">
      <dsp:nvSpPr>
        <dsp:cNvPr id="0" name=""/>
        <dsp:cNvSpPr/>
      </dsp:nvSpPr>
      <dsp:spPr>
        <a:xfrm>
          <a:off x="6081826" y="320332"/>
          <a:ext cx="2170307" cy="1302184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No evita el AT o la EL</a:t>
          </a:r>
          <a:endParaRPr lang="es-CO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19966" y="358472"/>
        <a:ext cx="2094027" cy="1225904"/>
      </dsp:txXfrm>
    </dsp:sp>
    <dsp:sp modelId="{BD94CCFD-42AB-4DA8-81DF-9320E211CAAE}">
      <dsp:nvSpPr>
        <dsp:cNvPr id="0" name=""/>
        <dsp:cNvSpPr/>
      </dsp:nvSpPr>
      <dsp:spPr>
        <a:xfrm>
          <a:off x="8469164" y="702306"/>
          <a:ext cx="460105" cy="538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33943"/>
            <a:satOff val="-2143"/>
            <a:lumOff val="185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/>
        </a:p>
      </dsp:txBody>
      <dsp:txXfrm>
        <a:off x="8469164" y="809953"/>
        <a:ext cx="322074" cy="322942"/>
      </dsp:txXfrm>
    </dsp:sp>
    <dsp:sp modelId="{4833A906-9999-4BCF-ADD4-F48BD9A47C68}">
      <dsp:nvSpPr>
        <dsp:cNvPr id="0" name=""/>
        <dsp:cNvSpPr/>
      </dsp:nvSpPr>
      <dsp:spPr>
        <a:xfrm>
          <a:off x="9120257" y="320332"/>
          <a:ext cx="2170307" cy="1302184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Minimiza las consecuencias </a:t>
          </a:r>
          <a:endParaRPr lang="es-CO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58397" y="358472"/>
        <a:ext cx="2094027" cy="1225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A6745-216C-4A4B-B47C-322B97DB89E1}">
      <dsp:nvSpPr>
        <dsp:cNvPr id="0" name=""/>
        <dsp:cNvSpPr/>
      </dsp:nvSpPr>
      <dsp:spPr>
        <a:xfrm rot="5400000">
          <a:off x="-410495" y="413829"/>
          <a:ext cx="2736638" cy="1915646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500" kern="1200" dirty="0"/>
            <a:t>Causa </a:t>
          </a:r>
          <a:endParaRPr lang="es-CO" sz="4500" kern="1200" dirty="0"/>
        </a:p>
      </dsp:txBody>
      <dsp:txXfrm rot="-5400000">
        <a:off x="1" y="961156"/>
        <a:ext cx="1915646" cy="820992"/>
      </dsp:txXfrm>
    </dsp:sp>
    <dsp:sp modelId="{E6BDC28D-D945-4160-BD5D-91008A08A6F0}">
      <dsp:nvSpPr>
        <dsp:cNvPr id="0" name=""/>
        <dsp:cNvSpPr/>
      </dsp:nvSpPr>
      <dsp:spPr>
        <a:xfrm rot="5400000">
          <a:off x="5755775" y="-3836794"/>
          <a:ext cx="1778814" cy="94590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Realizando las actividades contratadas</a:t>
          </a:r>
          <a:endParaRPr lang="es-CO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En el horario laboral</a:t>
          </a:r>
          <a:endParaRPr lang="es-CO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En las instalaciones donde se asigna el trabajo </a:t>
          </a:r>
          <a:endParaRPr lang="es-CO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15647" y="90169"/>
        <a:ext cx="9372237" cy="1605144"/>
      </dsp:txXfrm>
    </dsp:sp>
    <dsp:sp modelId="{2F2996DE-DB91-4591-8FDD-0D9E060CA29A}">
      <dsp:nvSpPr>
        <dsp:cNvPr id="0" name=""/>
        <dsp:cNvSpPr/>
      </dsp:nvSpPr>
      <dsp:spPr>
        <a:xfrm rot="5400000">
          <a:off x="-410495" y="3607151"/>
          <a:ext cx="2736638" cy="1915646"/>
        </a:xfrm>
        <a:prstGeom prst="chevron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500" kern="1200" dirty="0"/>
            <a:t>Ocasión </a:t>
          </a:r>
          <a:endParaRPr lang="es-CO" sz="4500" kern="1200" dirty="0"/>
        </a:p>
      </dsp:txBody>
      <dsp:txXfrm rot="-5400000">
        <a:off x="1" y="4154478"/>
        <a:ext cx="1915646" cy="820992"/>
      </dsp:txXfrm>
    </dsp:sp>
    <dsp:sp modelId="{D784AF0B-1135-486A-ABB2-E42075A1C4C2}">
      <dsp:nvSpPr>
        <dsp:cNvPr id="0" name=""/>
        <dsp:cNvSpPr/>
      </dsp:nvSpPr>
      <dsp:spPr>
        <a:xfrm rot="5400000">
          <a:off x="5052156" y="-643472"/>
          <a:ext cx="3186052" cy="94590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Ejecución de ordenes del empleador o jefe inmediato (No actividad contratada, no horario laboral y no lugar de trabajo)</a:t>
          </a:r>
          <a:endParaRPr lang="es-CO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Traslado de trabajadores (Si el transporte lo paga la empresa)</a:t>
          </a:r>
          <a:endParaRPr lang="es-CO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Actividades deportivas, recreativas o culturales que organice la empresa</a:t>
          </a:r>
          <a:endParaRPr lang="es-CO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15646" y="2648568"/>
        <a:ext cx="9303542" cy="28749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A778C-6EC9-4A5B-A130-02CFE26E4DA6}">
      <dsp:nvSpPr>
        <dsp:cNvPr id="0" name=""/>
        <dsp:cNvSpPr/>
      </dsp:nvSpPr>
      <dsp:spPr>
        <a:xfrm>
          <a:off x="0" y="1424549"/>
          <a:ext cx="2879122" cy="2374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Seguridad y Salud en el Trabajo</a:t>
          </a:r>
          <a:endParaRPr lang="es-CO" sz="2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Recursos humanos</a:t>
          </a:r>
          <a:endParaRPr lang="es-CO" sz="2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Supervisor (a)</a:t>
          </a:r>
          <a:endParaRPr lang="es-CO" sz="2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2200" kern="1200" dirty="0"/>
        </a:p>
      </dsp:txBody>
      <dsp:txXfrm>
        <a:off x="54648" y="1479197"/>
        <a:ext cx="2769826" cy="1756519"/>
      </dsp:txXfrm>
    </dsp:sp>
    <dsp:sp modelId="{923718D1-CC62-4750-9615-1B07ACF1E13F}">
      <dsp:nvSpPr>
        <dsp:cNvPr id="0" name=""/>
        <dsp:cNvSpPr/>
      </dsp:nvSpPr>
      <dsp:spPr>
        <a:xfrm>
          <a:off x="1615085" y="1975016"/>
          <a:ext cx="3197453" cy="3197453"/>
        </a:xfrm>
        <a:prstGeom prst="leftCircularArrow">
          <a:avLst>
            <a:gd name="adj1" fmla="val 3224"/>
            <a:gd name="adj2" fmla="val 397364"/>
            <a:gd name="adj3" fmla="val 2172875"/>
            <a:gd name="adj4" fmla="val 9024489"/>
            <a:gd name="adj5" fmla="val 3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2D6B8-EEC8-4A74-8AD7-85F201CF4155}">
      <dsp:nvSpPr>
        <dsp:cNvPr id="0" name=""/>
        <dsp:cNvSpPr/>
      </dsp:nvSpPr>
      <dsp:spPr>
        <a:xfrm>
          <a:off x="641104" y="3290364"/>
          <a:ext cx="2559219" cy="1017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Informar</a:t>
          </a:r>
          <a:endParaRPr lang="es-CO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0912" y="3320172"/>
        <a:ext cx="2499603" cy="958101"/>
      </dsp:txXfrm>
    </dsp:sp>
    <dsp:sp modelId="{09478CEC-0444-473D-92CC-C993ECE196A6}">
      <dsp:nvSpPr>
        <dsp:cNvPr id="0" name=""/>
        <dsp:cNvSpPr/>
      </dsp:nvSpPr>
      <dsp:spPr>
        <a:xfrm>
          <a:off x="3691158" y="1424549"/>
          <a:ext cx="2879122" cy="2374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Dependiendo de la lesión </a:t>
          </a:r>
          <a:endParaRPr lang="es-CO" sz="2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 o sin acompañante </a:t>
          </a:r>
          <a:endParaRPr lang="es-CO" sz="22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45806" y="1988055"/>
        <a:ext cx="2769826" cy="1756519"/>
      </dsp:txXfrm>
    </dsp:sp>
    <dsp:sp modelId="{AD59937F-6498-481B-922B-2F9204BF28D8}">
      <dsp:nvSpPr>
        <dsp:cNvPr id="0" name=""/>
        <dsp:cNvSpPr/>
      </dsp:nvSpPr>
      <dsp:spPr>
        <a:xfrm>
          <a:off x="5280951" y="-41807"/>
          <a:ext cx="3565341" cy="3565341"/>
        </a:xfrm>
        <a:prstGeom prst="circularArrow">
          <a:avLst>
            <a:gd name="adj1" fmla="val 2891"/>
            <a:gd name="adj2" fmla="val 353582"/>
            <a:gd name="adj3" fmla="val 19470908"/>
            <a:gd name="adj4" fmla="val 12575511"/>
            <a:gd name="adj5" fmla="val 33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0F506-8383-48D4-B81E-C49FEEB50CFD}">
      <dsp:nvSpPr>
        <dsp:cNvPr id="0" name=""/>
        <dsp:cNvSpPr/>
      </dsp:nvSpPr>
      <dsp:spPr>
        <a:xfrm>
          <a:off x="4330963" y="915690"/>
          <a:ext cx="2559219" cy="1017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Ir a Clínica</a:t>
          </a:r>
          <a:endParaRPr lang="es-CO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0771" y="945498"/>
        <a:ext cx="2499603" cy="958101"/>
      </dsp:txXfrm>
    </dsp:sp>
    <dsp:sp modelId="{55968018-4525-468C-A946-6877333E2C16}">
      <dsp:nvSpPr>
        <dsp:cNvPr id="0" name=""/>
        <dsp:cNvSpPr/>
      </dsp:nvSpPr>
      <dsp:spPr>
        <a:xfrm>
          <a:off x="7381016" y="1424549"/>
          <a:ext cx="2879122" cy="2374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Entregar recomendaciones e incapacidades </a:t>
          </a:r>
          <a:endParaRPr lang="es-CO" sz="2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35664" y="1479197"/>
        <a:ext cx="2769826" cy="1756519"/>
      </dsp:txXfrm>
    </dsp:sp>
    <dsp:sp modelId="{AC722654-A77F-4724-AFD3-01ECCD4F8566}">
      <dsp:nvSpPr>
        <dsp:cNvPr id="0" name=""/>
        <dsp:cNvSpPr/>
      </dsp:nvSpPr>
      <dsp:spPr>
        <a:xfrm>
          <a:off x="8020821" y="3290364"/>
          <a:ext cx="2559219" cy="1017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/>
            <a:t>Seguir Recomendaciones</a:t>
          </a:r>
          <a:endParaRPr lang="es-CO" sz="2500" kern="1200" dirty="0"/>
        </a:p>
      </dsp:txBody>
      <dsp:txXfrm>
        <a:off x="8050629" y="3320172"/>
        <a:ext cx="2499603" cy="9581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85C72-2CC3-4754-A307-59D4F9EE666F}">
      <dsp:nvSpPr>
        <dsp:cNvPr id="0" name=""/>
        <dsp:cNvSpPr/>
      </dsp:nvSpPr>
      <dsp:spPr>
        <a:xfrm rot="5400000">
          <a:off x="6870222" y="-2787203"/>
          <a:ext cx="1143956" cy="700442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b="0" i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Condición o característica intrínseca que puede causar lesión o enfermedad, daño a la propiedad y/o paralización de un proceso</a:t>
          </a:r>
          <a:endParaRPr lang="es-CO" sz="23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39989" y="198873"/>
        <a:ext cx="6948581" cy="1032270"/>
      </dsp:txXfrm>
    </dsp:sp>
    <dsp:sp modelId="{7BE59E7D-A0E4-46CF-A213-BC517511E61D}">
      <dsp:nvSpPr>
        <dsp:cNvPr id="0" name=""/>
        <dsp:cNvSpPr/>
      </dsp:nvSpPr>
      <dsp:spPr>
        <a:xfrm>
          <a:off x="0" y="35"/>
          <a:ext cx="3939988" cy="14299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Peligro </a:t>
          </a:r>
          <a:endParaRPr lang="es-CO" sz="6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04" y="69839"/>
        <a:ext cx="3800380" cy="1290337"/>
      </dsp:txXfrm>
    </dsp:sp>
    <dsp:sp modelId="{CB801A61-56CA-4F5D-9CB3-840258724EFA}">
      <dsp:nvSpPr>
        <dsp:cNvPr id="0" name=""/>
        <dsp:cNvSpPr/>
      </dsp:nvSpPr>
      <dsp:spPr>
        <a:xfrm rot="5400000">
          <a:off x="6870222" y="-1285761"/>
          <a:ext cx="1143956" cy="700442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solidFill>
                <a:srgbClr val="002060"/>
              </a:solidFill>
            </a:rPr>
            <a:t>Que tan cerca me encuentro del peligro que me puede causar daño y que consecuencia me puede generar</a:t>
          </a:r>
          <a:endParaRPr lang="es-CO" sz="2300" kern="1200" dirty="0">
            <a:solidFill>
              <a:srgbClr val="002060"/>
            </a:solidFill>
          </a:endParaRPr>
        </a:p>
      </dsp:txBody>
      <dsp:txXfrm rot="-5400000">
        <a:off x="3939989" y="1700315"/>
        <a:ext cx="6948581" cy="1032270"/>
      </dsp:txXfrm>
    </dsp:sp>
    <dsp:sp modelId="{7F5C6667-F119-4C2A-8ACF-6C5BDB24890A}">
      <dsp:nvSpPr>
        <dsp:cNvPr id="0" name=""/>
        <dsp:cNvSpPr/>
      </dsp:nvSpPr>
      <dsp:spPr>
        <a:xfrm>
          <a:off x="0" y="1501478"/>
          <a:ext cx="3939988" cy="14299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Riesgo</a:t>
          </a:r>
          <a:endParaRPr lang="es-CO" sz="6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04" y="1571282"/>
        <a:ext cx="3800380" cy="12903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EFD8B-3C89-4954-88D2-53249EBCE1D2}">
      <dsp:nvSpPr>
        <dsp:cNvPr id="0" name=""/>
        <dsp:cNvSpPr/>
      </dsp:nvSpPr>
      <dsp:spPr>
        <a:xfrm>
          <a:off x="2239029" y="2325048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>
              <a:solidFill>
                <a:srgbClr val="002060"/>
              </a:solidFill>
            </a:rPr>
            <a:t>Hongos</a:t>
          </a:r>
          <a:endParaRPr lang="es-CO" sz="2200" b="1" kern="1200" dirty="0">
            <a:solidFill>
              <a:srgbClr val="002060"/>
            </a:solidFill>
          </a:endParaRPr>
        </a:p>
      </dsp:txBody>
      <dsp:txXfrm>
        <a:off x="2491477" y="2541745"/>
        <a:ext cx="1125218" cy="965867"/>
      </dsp:txXfrm>
    </dsp:sp>
    <dsp:sp modelId="{11F7B433-AD18-4E2C-B9BF-73A7A686AEAC}">
      <dsp:nvSpPr>
        <dsp:cNvPr id="0" name=""/>
        <dsp:cNvSpPr/>
      </dsp:nvSpPr>
      <dsp:spPr>
        <a:xfrm>
          <a:off x="2278175" y="2950880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A17E1-C4C3-4632-A9A4-8F27A4BBA542}">
      <dsp:nvSpPr>
        <dsp:cNvPr id="0" name=""/>
        <dsp:cNvSpPr/>
      </dsp:nvSpPr>
      <dsp:spPr>
        <a:xfrm>
          <a:off x="836769" y="1551619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A7D7BF-49FE-4762-B868-871DD16DF87D}">
      <dsp:nvSpPr>
        <dsp:cNvPr id="0" name=""/>
        <dsp:cNvSpPr/>
      </dsp:nvSpPr>
      <dsp:spPr>
        <a:xfrm>
          <a:off x="1952956" y="2765194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F8061-2EEB-444F-B345-4659DC70DCF0}">
      <dsp:nvSpPr>
        <dsp:cNvPr id="0" name=""/>
        <dsp:cNvSpPr/>
      </dsp:nvSpPr>
      <dsp:spPr>
        <a:xfrm>
          <a:off x="3641288" y="1547387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73326"/>
            <a:satOff val="0"/>
            <a:lumOff val="4839"/>
            <a:alphaOff val="0"/>
          </a:schemeClr>
        </a:solidFill>
        <a:ln w="6350" cap="flat" cmpd="sng" algn="ctr">
          <a:solidFill>
            <a:schemeClr val="accent4">
              <a:shade val="80000"/>
              <a:hueOff val="-73326"/>
              <a:satOff val="0"/>
              <a:lumOff val="483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>
              <a:solidFill>
                <a:srgbClr val="002060"/>
              </a:solidFill>
            </a:rPr>
            <a:t>Parásitos</a:t>
          </a:r>
          <a:endParaRPr lang="es-CO" sz="2200" b="1" kern="1200" dirty="0">
            <a:solidFill>
              <a:srgbClr val="002060"/>
            </a:solidFill>
          </a:endParaRPr>
        </a:p>
      </dsp:txBody>
      <dsp:txXfrm>
        <a:off x="3893736" y="1764084"/>
        <a:ext cx="1125218" cy="965867"/>
      </dsp:txXfrm>
    </dsp:sp>
    <dsp:sp modelId="{5F7608C5-A97B-4FFA-81FB-0301CF87CD9F}">
      <dsp:nvSpPr>
        <dsp:cNvPr id="0" name=""/>
        <dsp:cNvSpPr/>
      </dsp:nvSpPr>
      <dsp:spPr>
        <a:xfrm>
          <a:off x="4763498" y="2757788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2F1D4-58F7-4AC1-BDFE-4C5A1B842512}">
      <dsp:nvSpPr>
        <dsp:cNvPr id="0" name=""/>
        <dsp:cNvSpPr/>
      </dsp:nvSpPr>
      <dsp:spPr>
        <a:xfrm>
          <a:off x="5010694" y="2305472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73326"/>
              <a:satOff val="0"/>
              <a:lumOff val="483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CD8AB-BFB2-4D5A-B250-708762171EA6}">
      <dsp:nvSpPr>
        <dsp:cNvPr id="0" name=""/>
        <dsp:cNvSpPr/>
      </dsp:nvSpPr>
      <dsp:spPr>
        <a:xfrm>
          <a:off x="5083699" y="2945061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E4412-46AF-4794-853A-FEB40B92EAE1}">
      <dsp:nvSpPr>
        <dsp:cNvPr id="0" name=""/>
        <dsp:cNvSpPr/>
      </dsp:nvSpPr>
      <dsp:spPr>
        <a:xfrm>
          <a:off x="2239029" y="778190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146652"/>
            <a:satOff val="0"/>
            <a:lumOff val="9679"/>
            <a:alphaOff val="0"/>
          </a:schemeClr>
        </a:solidFill>
        <a:ln w="6350" cap="flat" cmpd="sng" algn="ctr">
          <a:solidFill>
            <a:schemeClr val="accent4">
              <a:shade val="80000"/>
              <a:hueOff val="-146652"/>
              <a:satOff val="0"/>
              <a:lumOff val="96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>
              <a:solidFill>
                <a:srgbClr val="002060"/>
              </a:solidFill>
            </a:rPr>
            <a:t>Bacterias</a:t>
          </a:r>
          <a:endParaRPr lang="es-CO" sz="2200" b="1" kern="1200" dirty="0">
            <a:solidFill>
              <a:srgbClr val="002060"/>
            </a:solidFill>
          </a:endParaRPr>
        </a:p>
      </dsp:txBody>
      <dsp:txXfrm>
        <a:off x="2491477" y="994887"/>
        <a:ext cx="1125218" cy="965867"/>
      </dsp:txXfrm>
    </dsp:sp>
    <dsp:sp modelId="{BA505A8A-9BA4-40B3-A590-EB5DE1CB0715}">
      <dsp:nvSpPr>
        <dsp:cNvPr id="0" name=""/>
        <dsp:cNvSpPr/>
      </dsp:nvSpPr>
      <dsp:spPr>
        <a:xfrm>
          <a:off x="3348189" y="797235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F0103-B771-4FB0-8FDD-95211A5B3B0F}">
      <dsp:nvSpPr>
        <dsp:cNvPr id="0" name=""/>
        <dsp:cNvSpPr/>
      </dsp:nvSpPr>
      <dsp:spPr>
        <a:xfrm>
          <a:off x="3641288" y="0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146652"/>
              <a:satOff val="0"/>
              <a:lumOff val="96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2AD2F-6ECA-4B66-8309-B68BE9103A60}">
      <dsp:nvSpPr>
        <dsp:cNvPr id="0" name=""/>
        <dsp:cNvSpPr/>
      </dsp:nvSpPr>
      <dsp:spPr>
        <a:xfrm>
          <a:off x="3688465" y="620012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CAB16F-54B4-4FBF-B660-CD7FC8C01C7A}">
      <dsp:nvSpPr>
        <dsp:cNvPr id="0" name=""/>
        <dsp:cNvSpPr/>
      </dsp:nvSpPr>
      <dsp:spPr>
        <a:xfrm>
          <a:off x="837031" y="1579675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219978"/>
            <a:satOff val="0"/>
            <a:lumOff val="14518"/>
            <a:alphaOff val="0"/>
          </a:schemeClr>
        </a:solidFill>
        <a:ln w="6350" cap="flat" cmpd="sng" algn="ctr">
          <a:solidFill>
            <a:schemeClr val="accent4">
              <a:shade val="80000"/>
              <a:hueOff val="-219978"/>
              <a:satOff val="0"/>
              <a:lumOff val="145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>
              <a:solidFill>
                <a:srgbClr val="002060"/>
              </a:solidFill>
            </a:rPr>
            <a:t>Virus</a:t>
          </a:r>
          <a:endParaRPr lang="es-CO" sz="2200" b="1" kern="1200" dirty="0">
            <a:solidFill>
              <a:srgbClr val="002060"/>
            </a:solidFill>
          </a:endParaRPr>
        </a:p>
      </dsp:txBody>
      <dsp:txXfrm>
        <a:off x="1089479" y="1796372"/>
        <a:ext cx="1125218" cy="965867"/>
      </dsp:txXfrm>
    </dsp:sp>
    <dsp:sp modelId="{71E27829-2FB9-4B15-BF5B-C3273C7C1944}">
      <dsp:nvSpPr>
        <dsp:cNvPr id="0" name=""/>
        <dsp:cNvSpPr/>
      </dsp:nvSpPr>
      <dsp:spPr>
        <a:xfrm>
          <a:off x="6453838" y="1395029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06E52-4F52-4152-A253-46CAB53CFCF0}">
      <dsp:nvSpPr>
        <dsp:cNvPr id="0" name=""/>
        <dsp:cNvSpPr/>
      </dsp:nvSpPr>
      <dsp:spPr>
        <a:xfrm>
          <a:off x="6446812" y="1561670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219978"/>
              <a:satOff val="0"/>
              <a:lumOff val="145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85E6D-196C-44FB-86F6-5F65F2D7E9F0}">
      <dsp:nvSpPr>
        <dsp:cNvPr id="0" name=""/>
        <dsp:cNvSpPr/>
      </dsp:nvSpPr>
      <dsp:spPr>
        <a:xfrm>
          <a:off x="6764001" y="1587063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0917D-40D5-46EF-84AF-3AE69C3B8013}">
      <dsp:nvSpPr>
        <dsp:cNvPr id="0" name=""/>
        <dsp:cNvSpPr/>
      </dsp:nvSpPr>
      <dsp:spPr>
        <a:xfrm>
          <a:off x="3609858" y="13539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293305"/>
            <a:satOff val="0"/>
            <a:lumOff val="19357"/>
            <a:alphaOff val="0"/>
          </a:schemeClr>
        </a:solidFill>
        <a:ln w="6350" cap="flat" cmpd="sng" algn="ctr">
          <a:solidFill>
            <a:schemeClr val="accent4">
              <a:shade val="80000"/>
              <a:hueOff val="-293305"/>
              <a:satOff val="0"/>
              <a:lumOff val="193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>
              <a:solidFill>
                <a:srgbClr val="002060"/>
              </a:solidFill>
            </a:rPr>
            <a:t>Picaduras</a:t>
          </a:r>
          <a:endParaRPr lang="es-CO" sz="2200" b="1" kern="1200" dirty="0">
            <a:solidFill>
              <a:srgbClr val="002060"/>
            </a:solidFill>
          </a:endParaRPr>
        </a:p>
      </dsp:txBody>
      <dsp:txXfrm>
        <a:off x="3862306" y="230236"/>
        <a:ext cx="1125218" cy="965867"/>
      </dsp:txXfrm>
    </dsp:sp>
    <dsp:sp modelId="{6F8B12E0-7454-4E13-B28C-07F469727756}">
      <dsp:nvSpPr>
        <dsp:cNvPr id="0" name=""/>
        <dsp:cNvSpPr/>
      </dsp:nvSpPr>
      <dsp:spPr>
        <a:xfrm>
          <a:off x="7856098" y="642231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10763-F1B5-45D1-908F-F9B574C89809}">
      <dsp:nvSpPr>
        <dsp:cNvPr id="0" name=""/>
        <dsp:cNvSpPr/>
      </dsp:nvSpPr>
      <dsp:spPr>
        <a:xfrm>
          <a:off x="5035559" y="736725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293305"/>
              <a:satOff val="0"/>
              <a:lumOff val="193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70441-6966-4181-AE78-7F44E59B0145}">
      <dsp:nvSpPr>
        <dsp:cNvPr id="0" name=""/>
        <dsp:cNvSpPr/>
      </dsp:nvSpPr>
      <dsp:spPr>
        <a:xfrm>
          <a:off x="8174291" y="826860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34462-7695-4DE1-AD3B-766C4A28A620}">
      <dsp:nvSpPr>
        <dsp:cNvPr id="0" name=""/>
        <dsp:cNvSpPr/>
      </dsp:nvSpPr>
      <dsp:spPr>
        <a:xfrm>
          <a:off x="4978098" y="2305366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366631"/>
            <a:satOff val="0"/>
            <a:lumOff val="24196"/>
            <a:alphaOff val="0"/>
          </a:schemeClr>
        </a:solidFill>
        <a:ln w="6350" cap="flat" cmpd="sng" algn="ctr">
          <a:solidFill>
            <a:schemeClr val="accent4">
              <a:shade val="80000"/>
              <a:hueOff val="-366631"/>
              <a:satOff val="0"/>
              <a:lumOff val="2419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>
              <a:solidFill>
                <a:srgbClr val="002060"/>
              </a:solidFill>
            </a:rPr>
            <a:t>Mordidas</a:t>
          </a:r>
          <a:endParaRPr lang="es-CO" sz="2200" b="1" kern="1200" dirty="0">
            <a:solidFill>
              <a:srgbClr val="002060"/>
            </a:solidFill>
          </a:endParaRPr>
        </a:p>
      </dsp:txBody>
      <dsp:txXfrm>
        <a:off x="5230546" y="2522063"/>
        <a:ext cx="1125218" cy="965867"/>
      </dsp:txXfrm>
    </dsp:sp>
    <dsp:sp modelId="{0B36B7EB-E470-4F07-91A8-AACD3A9577F3}">
      <dsp:nvSpPr>
        <dsp:cNvPr id="0" name=""/>
        <dsp:cNvSpPr/>
      </dsp:nvSpPr>
      <dsp:spPr>
        <a:xfrm>
          <a:off x="8172284" y="3566132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2C5E1-049C-4E19-A15E-BF15F401D898}">
      <dsp:nvSpPr>
        <dsp:cNvPr id="0" name=""/>
        <dsp:cNvSpPr/>
      </dsp:nvSpPr>
      <dsp:spPr>
        <a:xfrm>
          <a:off x="3613461" y="2989924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366631"/>
              <a:satOff val="0"/>
              <a:lumOff val="2419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F7BD1-54D1-46C6-83E6-14C64D11C7AB}">
      <dsp:nvSpPr>
        <dsp:cNvPr id="0" name=""/>
        <dsp:cNvSpPr/>
      </dsp:nvSpPr>
      <dsp:spPr>
        <a:xfrm>
          <a:off x="7870150" y="3720606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1CEFF-C626-4E72-B15C-F3639C8692D6}">
      <dsp:nvSpPr>
        <dsp:cNvPr id="0" name=""/>
        <dsp:cNvSpPr/>
      </dsp:nvSpPr>
      <dsp:spPr>
        <a:xfrm>
          <a:off x="820252" y="3028965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439957"/>
            <a:satOff val="0"/>
            <a:lumOff val="29036"/>
            <a:alphaOff val="0"/>
          </a:schemeClr>
        </a:solidFill>
        <a:ln w="6350" cap="flat" cmpd="sng" algn="ctr">
          <a:solidFill>
            <a:schemeClr val="accent4">
              <a:shade val="80000"/>
              <a:hueOff val="-439957"/>
              <a:satOff val="0"/>
              <a:lumOff val="2903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>
              <a:solidFill>
                <a:srgbClr val="002060"/>
              </a:solidFill>
            </a:rPr>
            <a:t>Mordidas</a:t>
          </a:r>
          <a:endParaRPr lang="es-CO" sz="2200" b="1" kern="1200" dirty="0">
            <a:solidFill>
              <a:srgbClr val="002060"/>
            </a:solidFill>
          </a:endParaRPr>
        </a:p>
      </dsp:txBody>
      <dsp:txXfrm>
        <a:off x="1072700" y="3245662"/>
        <a:ext cx="1125218" cy="965867"/>
      </dsp:txXfrm>
    </dsp:sp>
    <dsp:sp modelId="{D6AA3EA4-5B6F-4A38-8755-5D674AC85222}">
      <dsp:nvSpPr>
        <dsp:cNvPr id="0" name=""/>
        <dsp:cNvSpPr/>
      </dsp:nvSpPr>
      <dsp:spPr>
        <a:xfrm>
          <a:off x="3687462" y="3717961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74C60-4486-423A-9D3C-2B4EC42A7A77}">
      <dsp:nvSpPr>
        <dsp:cNvPr id="0" name=""/>
        <dsp:cNvSpPr/>
      </dsp:nvSpPr>
      <dsp:spPr>
        <a:xfrm>
          <a:off x="6399984" y="2989933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439957"/>
              <a:satOff val="0"/>
              <a:lumOff val="2903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2B01B-48DD-4958-9316-7335ECF048E9}">
      <dsp:nvSpPr>
        <dsp:cNvPr id="0" name=""/>
        <dsp:cNvSpPr/>
      </dsp:nvSpPr>
      <dsp:spPr>
        <a:xfrm>
          <a:off x="3347185" y="3895183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86E38-9935-4CAE-91B1-2EB79E7BF6D3}">
      <dsp:nvSpPr>
        <dsp:cNvPr id="0" name=""/>
        <dsp:cNvSpPr/>
      </dsp:nvSpPr>
      <dsp:spPr>
        <a:xfrm>
          <a:off x="6442024" y="1565874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6350" cap="flat" cmpd="sng" algn="ctr">
          <a:solidFill>
            <a:schemeClr val="accent4">
              <a:shade val="80000"/>
              <a:hueOff val="-513283"/>
              <a:satOff val="0"/>
              <a:lumOff val="3387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>
              <a:solidFill>
                <a:srgbClr val="002060"/>
              </a:solidFill>
            </a:rPr>
            <a:t>Fluidos</a:t>
          </a:r>
          <a:endParaRPr lang="es-CO" sz="2200" b="1" kern="1200" dirty="0">
            <a:solidFill>
              <a:srgbClr val="002060"/>
            </a:solidFill>
          </a:endParaRPr>
        </a:p>
      </dsp:txBody>
      <dsp:txXfrm>
        <a:off x="6694472" y="1782571"/>
        <a:ext cx="1125218" cy="965867"/>
      </dsp:txXfrm>
    </dsp:sp>
    <dsp:sp modelId="{D386D97F-3B1E-473D-B7C8-57709CD6C250}">
      <dsp:nvSpPr>
        <dsp:cNvPr id="0" name=""/>
        <dsp:cNvSpPr/>
      </dsp:nvSpPr>
      <dsp:spPr>
        <a:xfrm>
          <a:off x="9567517" y="4350142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9E2FF-7817-4FF1-92DB-C700C2CB4E9B}">
      <dsp:nvSpPr>
        <dsp:cNvPr id="0" name=""/>
        <dsp:cNvSpPr/>
      </dsp:nvSpPr>
      <dsp:spPr>
        <a:xfrm>
          <a:off x="834297" y="37092"/>
          <a:ext cx="1630114" cy="13992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513283"/>
              <a:satOff val="0"/>
              <a:lumOff val="3387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736DA-1CDB-43A9-A611-6C24AA714463}">
      <dsp:nvSpPr>
        <dsp:cNvPr id="0" name=""/>
        <dsp:cNvSpPr/>
      </dsp:nvSpPr>
      <dsp:spPr>
        <a:xfrm>
          <a:off x="9265384" y="4505145"/>
          <a:ext cx="189711" cy="1639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1BEE8-1059-432C-A0FB-93DDBD41BEB1}">
      <dsp:nvSpPr>
        <dsp:cNvPr id="0" name=""/>
        <dsp:cNvSpPr/>
      </dsp:nvSpPr>
      <dsp:spPr>
        <a:xfrm>
          <a:off x="6708" y="1390655"/>
          <a:ext cx="2270964" cy="1873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Dolor de cabeza</a:t>
          </a:r>
          <a:endParaRPr lang="es-CO" sz="19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Afectación nerviosa</a:t>
          </a:r>
          <a:endParaRPr lang="es-CO" sz="19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Hipoacusia </a:t>
          </a:r>
          <a:endParaRPr lang="es-CO" sz="1900" kern="1200" dirty="0">
            <a:solidFill>
              <a:srgbClr val="002060"/>
            </a:solidFill>
          </a:endParaRPr>
        </a:p>
      </dsp:txBody>
      <dsp:txXfrm>
        <a:off x="49813" y="1433760"/>
        <a:ext cx="2184754" cy="1385488"/>
      </dsp:txXfrm>
    </dsp:sp>
    <dsp:sp modelId="{09E86DCD-C1A4-4807-8403-B722DE916626}">
      <dsp:nvSpPr>
        <dsp:cNvPr id="0" name=""/>
        <dsp:cNvSpPr/>
      </dsp:nvSpPr>
      <dsp:spPr>
        <a:xfrm>
          <a:off x="1253544" y="1731219"/>
          <a:ext cx="2660370" cy="2660370"/>
        </a:xfrm>
        <a:prstGeom prst="leftCircularArrow">
          <a:avLst>
            <a:gd name="adj1" fmla="val 3736"/>
            <a:gd name="adj2" fmla="val 466221"/>
            <a:gd name="adj3" fmla="val 2241732"/>
            <a:gd name="adj4" fmla="val 9024489"/>
            <a:gd name="adj5" fmla="val 435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7F2BF-02E9-4CFF-BB33-6F4A31ED67D7}">
      <dsp:nvSpPr>
        <dsp:cNvPr id="0" name=""/>
        <dsp:cNvSpPr/>
      </dsp:nvSpPr>
      <dsp:spPr>
        <a:xfrm>
          <a:off x="511366" y="2862354"/>
          <a:ext cx="2018634" cy="80274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kern="1200" dirty="0" smtClean="0">
              <a:solidFill>
                <a:srgbClr val="002060"/>
              </a:solidFill>
            </a:rPr>
            <a:t>Ruido</a:t>
          </a:r>
          <a:endParaRPr lang="es-CO" sz="2400" b="1" kern="1200" dirty="0">
            <a:solidFill>
              <a:srgbClr val="002060"/>
            </a:solidFill>
          </a:endParaRPr>
        </a:p>
      </dsp:txBody>
      <dsp:txXfrm>
        <a:off x="534878" y="2885866"/>
        <a:ext cx="1971610" cy="755720"/>
      </dsp:txXfrm>
    </dsp:sp>
    <dsp:sp modelId="{A29441E3-8DB4-4B8D-815E-426387863942}">
      <dsp:nvSpPr>
        <dsp:cNvPr id="0" name=""/>
        <dsp:cNvSpPr/>
      </dsp:nvSpPr>
      <dsp:spPr>
        <a:xfrm>
          <a:off x="3003334" y="1390655"/>
          <a:ext cx="2270964" cy="1873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Dolor de cabeza</a:t>
          </a:r>
          <a:endParaRPr lang="es-CO" sz="19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Fatiga visual</a:t>
          </a:r>
          <a:endParaRPr lang="es-CO" sz="19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Cansancio</a:t>
          </a:r>
          <a:endParaRPr lang="es-CO" sz="19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900" kern="1200" dirty="0"/>
        </a:p>
      </dsp:txBody>
      <dsp:txXfrm>
        <a:off x="3046439" y="1835132"/>
        <a:ext cx="2184754" cy="1385488"/>
      </dsp:txXfrm>
    </dsp:sp>
    <dsp:sp modelId="{5F00E04C-B177-49FE-9013-3C72150B4D89}">
      <dsp:nvSpPr>
        <dsp:cNvPr id="0" name=""/>
        <dsp:cNvSpPr/>
      </dsp:nvSpPr>
      <dsp:spPr>
        <a:xfrm>
          <a:off x="4231246" y="189350"/>
          <a:ext cx="2950549" cy="2950549"/>
        </a:xfrm>
        <a:prstGeom prst="circularArrow">
          <a:avLst>
            <a:gd name="adj1" fmla="val 3369"/>
            <a:gd name="adj2" fmla="val 416695"/>
            <a:gd name="adj3" fmla="val 19407794"/>
            <a:gd name="adj4" fmla="val 12575511"/>
            <a:gd name="adj5" fmla="val 3930"/>
          </a:avLst>
        </a:prstGeom>
        <a:solidFill>
          <a:schemeClr val="accent6">
            <a:shade val="90000"/>
            <a:hueOff val="189935"/>
            <a:satOff val="-7587"/>
            <a:lumOff val="1759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42240-B1C4-4573-8B6D-587DDCAB0603}">
      <dsp:nvSpPr>
        <dsp:cNvPr id="0" name=""/>
        <dsp:cNvSpPr/>
      </dsp:nvSpPr>
      <dsp:spPr>
        <a:xfrm>
          <a:off x="3507993" y="989283"/>
          <a:ext cx="2018634" cy="80274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kern="1200" dirty="0" smtClean="0">
              <a:solidFill>
                <a:srgbClr val="002060"/>
              </a:solidFill>
            </a:rPr>
            <a:t>Iluminación</a:t>
          </a:r>
          <a:endParaRPr lang="es-CO" sz="2400" b="1" kern="1200" dirty="0">
            <a:solidFill>
              <a:srgbClr val="002060"/>
            </a:solidFill>
          </a:endParaRPr>
        </a:p>
      </dsp:txBody>
      <dsp:txXfrm>
        <a:off x="3531505" y="1012795"/>
        <a:ext cx="1971610" cy="755720"/>
      </dsp:txXfrm>
    </dsp:sp>
    <dsp:sp modelId="{BF971797-EBA3-42C6-AD81-76D904E35CF0}">
      <dsp:nvSpPr>
        <dsp:cNvPr id="0" name=""/>
        <dsp:cNvSpPr/>
      </dsp:nvSpPr>
      <dsp:spPr>
        <a:xfrm>
          <a:off x="5999961" y="1390655"/>
          <a:ext cx="2270964" cy="1873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Dolor de cabeza</a:t>
          </a:r>
          <a:endParaRPr lang="es-CO" sz="19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Alteración nerviosa</a:t>
          </a:r>
          <a:endParaRPr lang="es-CO" sz="19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Alteración muscular</a:t>
          </a:r>
          <a:endParaRPr lang="es-CO" sz="1900" kern="1200" dirty="0">
            <a:solidFill>
              <a:srgbClr val="002060"/>
            </a:solidFill>
          </a:endParaRPr>
        </a:p>
      </dsp:txBody>
      <dsp:txXfrm>
        <a:off x="6043066" y="1433760"/>
        <a:ext cx="2184754" cy="1385488"/>
      </dsp:txXfrm>
    </dsp:sp>
    <dsp:sp modelId="{9AD733F2-3531-4E09-8D18-4B6F8DFD2751}">
      <dsp:nvSpPr>
        <dsp:cNvPr id="0" name=""/>
        <dsp:cNvSpPr/>
      </dsp:nvSpPr>
      <dsp:spPr>
        <a:xfrm>
          <a:off x="7246797" y="1731219"/>
          <a:ext cx="2660370" cy="2660370"/>
        </a:xfrm>
        <a:prstGeom prst="leftCircularArrow">
          <a:avLst>
            <a:gd name="adj1" fmla="val 3736"/>
            <a:gd name="adj2" fmla="val 466221"/>
            <a:gd name="adj3" fmla="val 2241732"/>
            <a:gd name="adj4" fmla="val 9024489"/>
            <a:gd name="adj5" fmla="val 4359"/>
          </a:avLst>
        </a:prstGeom>
        <a:solidFill>
          <a:schemeClr val="accent6">
            <a:shade val="90000"/>
            <a:hueOff val="379870"/>
            <a:satOff val="-15173"/>
            <a:lumOff val="3519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3568-EC0D-4CB4-BFFC-DF27FE6DF40E}">
      <dsp:nvSpPr>
        <dsp:cNvPr id="0" name=""/>
        <dsp:cNvSpPr/>
      </dsp:nvSpPr>
      <dsp:spPr>
        <a:xfrm>
          <a:off x="6504620" y="2862354"/>
          <a:ext cx="2018634" cy="80274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kern="1200" dirty="0" smtClean="0">
              <a:solidFill>
                <a:srgbClr val="002060"/>
              </a:solidFill>
            </a:rPr>
            <a:t>Vibración</a:t>
          </a:r>
          <a:endParaRPr lang="es-CO" sz="2400" b="1" kern="1200" dirty="0">
            <a:solidFill>
              <a:srgbClr val="002060"/>
            </a:solidFill>
          </a:endParaRPr>
        </a:p>
      </dsp:txBody>
      <dsp:txXfrm>
        <a:off x="6528132" y="2885866"/>
        <a:ext cx="1971610" cy="755720"/>
      </dsp:txXfrm>
    </dsp:sp>
    <dsp:sp modelId="{3B55EAB5-2B77-4381-B35E-642873527D2B}">
      <dsp:nvSpPr>
        <dsp:cNvPr id="0" name=""/>
        <dsp:cNvSpPr/>
      </dsp:nvSpPr>
      <dsp:spPr>
        <a:xfrm>
          <a:off x="8996588" y="1390655"/>
          <a:ext cx="2270964" cy="1873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Dolor de cabeza</a:t>
          </a:r>
          <a:endParaRPr lang="es-CO" sz="19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Cansancio </a:t>
          </a:r>
          <a:endParaRPr lang="es-CO" sz="1900" kern="1200" dirty="0">
            <a:solidFill>
              <a:srgbClr val="00206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>
              <a:solidFill>
                <a:srgbClr val="002060"/>
              </a:solidFill>
            </a:rPr>
            <a:t>Alteraciones inmunológico</a:t>
          </a:r>
          <a:endParaRPr lang="es-CO" sz="1900" kern="1200" dirty="0">
            <a:solidFill>
              <a:srgbClr val="002060"/>
            </a:solidFill>
          </a:endParaRPr>
        </a:p>
      </dsp:txBody>
      <dsp:txXfrm>
        <a:off x="9039693" y="1835132"/>
        <a:ext cx="2184754" cy="1385488"/>
      </dsp:txXfrm>
    </dsp:sp>
    <dsp:sp modelId="{A54986B6-B0A7-45BF-B8EA-447AC5FF7429}">
      <dsp:nvSpPr>
        <dsp:cNvPr id="0" name=""/>
        <dsp:cNvSpPr/>
      </dsp:nvSpPr>
      <dsp:spPr>
        <a:xfrm>
          <a:off x="9501247" y="989283"/>
          <a:ext cx="2018634" cy="80274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kern="1200" dirty="0" smtClean="0">
              <a:solidFill>
                <a:srgbClr val="002060"/>
              </a:solidFill>
            </a:rPr>
            <a:t>Radiaciones No Ionizantes</a:t>
          </a:r>
          <a:endParaRPr lang="es-CO" sz="2400" b="1" kern="1200" dirty="0">
            <a:solidFill>
              <a:srgbClr val="002060"/>
            </a:solidFill>
          </a:endParaRPr>
        </a:p>
      </dsp:txBody>
      <dsp:txXfrm>
        <a:off x="9524759" y="1012795"/>
        <a:ext cx="1971610" cy="7557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DEA01-6FBC-4901-B608-A6228B5EB020}">
      <dsp:nvSpPr>
        <dsp:cNvPr id="0" name=""/>
        <dsp:cNvSpPr/>
      </dsp:nvSpPr>
      <dsp:spPr>
        <a:xfrm rot="5400000">
          <a:off x="3181673" y="114613"/>
          <a:ext cx="1744041" cy="15173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Líquidos</a:t>
          </a:r>
          <a:endParaRPr lang="es-CO" sz="2000" b="1" kern="1200" dirty="0">
            <a:solidFill>
              <a:srgbClr val="002060"/>
            </a:solidFill>
          </a:endParaRPr>
        </a:p>
      </dsp:txBody>
      <dsp:txXfrm rot="-5400000">
        <a:off x="3531483" y="273031"/>
        <a:ext cx="1044420" cy="1200481"/>
      </dsp:txXfrm>
    </dsp:sp>
    <dsp:sp modelId="{C8920569-32D1-4DAF-8903-2B42033F8C3E}">
      <dsp:nvSpPr>
        <dsp:cNvPr id="0" name=""/>
        <dsp:cNvSpPr/>
      </dsp:nvSpPr>
      <dsp:spPr>
        <a:xfrm>
          <a:off x="4858395" y="350059"/>
          <a:ext cx="1946350" cy="1046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311DD-33BE-4F4B-AA98-D02666639F48}">
      <dsp:nvSpPr>
        <dsp:cNvPr id="0" name=""/>
        <dsp:cNvSpPr/>
      </dsp:nvSpPr>
      <dsp:spPr>
        <a:xfrm rot="5400000">
          <a:off x="1542971" y="114613"/>
          <a:ext cx="1744041" cy="15173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alpha val="90000"/>
            <a:hueOff val="0"/>
            <a:satOff val="0"/>
            <a:lumOff val="0"/>
            <a:alphaOff val="-8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/>
        </a:p>
      </dsp:txBody>
      <dsp:txXfrm rot="-5400000">
        <a:off x="1892781" y="273031"/>
        <a:ext cx="1044420" cy="1200481"/>
      </dsp:txXfrm>
    </dsp:sp>
    <dsp:sp modelId="{635B4C45-2A24-49C4-BFBE-58BAC917182E}">
      <dsp:nvSpPr>
        <dsp:cNvPr id="0" name=""/>
        <dsp:cNvSpPr/>
      </dsp:nvSpPr>
      <dsp:spPr>
        <a:xfrm rot="5400000">
          <a:off x="2359183" y="1594956"/>
          <a:ext cx="1744041" cy="15173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alpha val="90000"/>
            <a:hueOff val="0"/>
            <a:satOff val="0"/>
            <a:lumOff val="0"/>
            <a:alphaOff val="-16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Vapores</a:t>
          </a:r>
          <a:endParaRPr lang="es-CO" sz="2000" b="1" kern="1200" dirty="0">
            <a:solidFill>
              <a:srgbClr val="002060"/>
            </a:solidFill>
          </a:endParaRPr>
        </a:p>
      </dsp:txBody>
      <dsp:txXfrm rot="-5400000">
        <a:off x="2708993" y="1753374"/>
        <a:ext cx="1044420" cy="1200481"/>
      </dsp:txXfrm>
    </dsp:sp>
    <dsp:sp modelId="{E6315946-46F5-4257-841C-3A8D42C9565D}">
      <dsp:nvSpPr>
        <dsp:cNvPr id="0" name=""/>
        <dsp:cNvSpPr/>
      </dsp:nvSpPr>
      <dsp:spPr>
        <a:xfrm>
          <a:off x="526195" y="1830401"/>
          <a:ext cx="1883565" cy="1046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Polvos Inorgánicos</a:t>
          </a:r>
          <a:endParaRPr lang="es-CO" sz="2000" b="1" kern="1200" dirty="0">
            <a:solidFill>
              <a:srgbClr val="002060"/>
            </a:solidFill>
          </a:endParaRPr>
        </a:p>
      </dsp:txBody>
      <dsp:txXfrm>
        <a:off x="526195" y="1830401"/>
        <a:ext cx="1883565" cy="1046425"/>
      </dsp:txXfrm>
    </dsp:sp>
    <dsp:sp modelId="{AB709C96-F028-41E1-AF60-1E272C3C4C95}">
      <dsp:nvSpPr>
        <dsp:cNvPr id="0" name=""/>
        <dsp:cNvSpPr/>
      </dsp:nvSpPr>
      <dsp:spPr>
        <a:xfrm rot="5400000">
          <a:off x="3997884" y="1594956"/>
          <a:ext cx="1744041" cy="15173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alpha val="90000"/>
            <a:hueOff val="0"/>
            <a:satOff val="0"/>
            <a:lumOff val="0"/>
            <a:alphaOff val="-24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/>
        </a:p>
      </dsp:txBody>
      <dsp:txXfrm rot="-5400000">
        <a:off x="4347694" y="1753374"/>
        <a:ext cx="1044420" cy="1200481"/>
      </dsp:txXfrm>
    </dsp:sp>
    <dsp:sp modelId="{41601218-309B-4F1A-A0FC-BBCF4676F68B}">
      <dsp:nvSpPr>
        <dsp:cNvPr id="0" name=""/>
        <dsp:cNvSpPr/>
      </dsp:nvSpPr>
      <dsp:spPr>
        <a:xfrm rot="5400000">
          <a:off x="3181673" y="3075298"/>
          <a:ext cx="1744041" cy="15173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alpha val="90000"/>
            <a:hueOff val="0"/>
            <a:satOff val="0"/>
            <a:lumOff val="0"/>
            <a:alphaOff val="-32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Fibras</a:t>
          </a:r>
          <a:endParaRPr lang="es-CO" sz="2000" b="1" kern="1200" dirty="0">
            <a:solidFill>
              <a:srgbClr val="002060"/>
            </a:solidFill>
          </a:endParaRPr>
        </a:p>
      </dsp:txBody>
      <dsp:txXfrm rot="-5400000">
        <a:off x="3531483" y="3233716"/>
        <a:ext cx="1044420" cy="1200481"/>
      </dsp:txXfrm>
    </dsp:sp>
    <dsp:sp modelId="{9CCD702F-1478-4812-A229-59BBD9BF843F}">
      <dsp:nvSpPr>
        <dsp:cNvPr id="0" name=""/>
        <dsp:cNvSpPr/>
      </dsp:nvSpPr>
      <dsp:spPr>
        <a:xfrm>
          <a:off x="4858395" y="3310744"/>
          <a:ext cx="1946350" cy="1046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Material Particulado</a:t>
          </a:r>
          <a:endParaRPr lang="es-CO" sz="2000" b="1" kern="1200" dirty="0">
            <a:solidFill>
              <a:srgbClr val="002060"/>
            </a:solidFill>
          </a:endParaRPr>
        </a:p>
      </dsp:txBody>
      <dsp:txXfrm>
        <a:off x="4858395" y="3310744"/>
        <a:ext cx="1946350" cy="1046425"/>
      </dsp:txXfrm>
    </dsp:sp>
    <dsp:sp modelId="{560C189B-3AF2-41C5-87E6-270FABB61FC1}">
      <dsp:nvSpPr>
        <dsp:cNvPr id="0" name=""/>
        <dsp:cNvSpPr/>
      </dsp:nvSpPr>
      <dsp:spPr>
        <a:xfrm rot="5400000">
          <a:off x="1542971" y="3075298"/>
          <a:ext cx="1744041" cy="15173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/>
        </a:p>
      </dsp:txBody>
      <dsp:txXfrm rot="-5400000">
        <a:off x="1892781" y="3233716"/>
        <a:ext cx="1044420" cy="12004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D6825-1C61-445B-9BDA-2AD6199E13E4}">
      <dsp:nvSpPr>
        <dsp:cNvPr id="0" name=""/>
        <dsp:cNvSpPr/>
      </dsp:nvSpPr>
      <dsp:spPr>
        <a:xfrm>
          <a:off x="4485394" y="391063"/>
          <a:ext cx="1860402" cy="1860411"/>
        </a:xfrm>
        <a:prstGeom prst="ellipse">
          <a:avLst/>
        </a:prstGeom>
        <a:solidFill>
          <a:schemeClr val="accent4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Posturas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4757844" y="663514"/>
        <a:ext cx="1315502" cy="1315509"/>
      </dsp:txXfrm>
    </dsp:sp>
    <dsp:sp modelId="{4EACE6A8-15AA-47FB-8D82-614A64B4AB97}">
      <dsp:nvSpPr>
        <dsp:cNvPr id="0" name=""/>
        <dsp:cNvSpPr/>
      </dsp:nvSpPr>
      <dsp:spPr>
        <a:xfrm>
          <a:off x="4711167" y="2503440"/>
          <a:ext cx="531543" cy="531613"/>
        </a:xfrm>
        <a:prstGeom prst="ellipse">
          <a:avLst/>
        </a:prstGeom>
        <a:solidFill>
          <a:schemeClr val="accent4">
            <a:shade val="80000"/>
            <a:alpha val="50000"/>
            <a:hueOff val="597"/>
            <a:satOff val="0"/>
            <a:lumOff val="585"/>
            <a:alphaOff val="375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9E0A606-E371-49CD-9610-080004F0F1CD}">
      <dsp:nvSpPr>
        <dsp:cNvPr id="0" name=""/>
        <dsp:cNvSpPr/>
      </dsp:nvSpPr>
      <dsp:spPr>
        <a:xfrm>
          <a:off x="6442238" y="449245"/>
          <a:ext cx="531543" cy="531613"/>
        </a:xfrm>
        <a:prstGeom prst="ellipse">
          <a:avLst/>
        </a:prstGeom>
        <a:solidFill>
          <a:schemeClr val="accent4">
            <a:shade val="80000"/>
            <a:alpha val="50000"/>
            <a:hueOff val="1195"/>
            <a:satOff val="0"/>
            <a:lumOff val="1171"/>
            <a:alphaOff val="75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6B6C570-28F2-45A0-BA02-82D749809486}">
      <dsp:nvSpPr>
        <dsp:cNvPr id="0" name=""/>
        <dsp:cNvSpPr/>
      </dsp:nvSpPr>
      <dsp:spPr>
        <a:xfrm>
          <a:off x="6442683" y="1002911"/>
          <a:ext cx="1860402" cy="1860411"/>
        </a:xfrm>
        <a:prstGeom prst="ellipse">
          <a:avLst/>
        </a:prstGeom>
        <a:solidFill>
          <a:schemeClr val="accent4">
            <a:shade val="80000"/>
            <a:alpha val="50000"/>
            <a:hueOff val="1792"/>
            <a:satOff val="0"/>
            <a:lumOff val="1756"/>
            <a:alphaOff val="1125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Movimiento Repetitivo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6715133" y="1275362"/>
        <a:ext cx="1315502" cy="1315509"/>
      </dsp:txXfrm>
    </dsp:sp>
    <dsp:sp modelId="{8EA28E37-F860-4B2E-A031-EF36894D5517}">
      <dsp:nvSpPr>
        <dsp:cNvPr id="0" name=""/>
        <dsp:cNvSpPr/>
      </dsp:nvSpPr>
      <dsp:spPr>
        <a:xfrm>
          <a:off x="7962204" y="2891475"/>
          <a:ext cx="531543" cy="531613"/>
        </a:xfrm>
        <a:prstGeom prst="ellipse">
          <a:avLst/>
        </a:prstGeom>
        <a:solidFill>
          <a:schemeClr val="accent4">
            <a:shade val="80000"/>
            <a:alpha val="50000"/>
            <a:hueOff val="2390"/>
            <a:satOff val="0"/>
            <a:lumOff val="2341"/>
            <a:alphaOff val="1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5D06C15-5A1A-4F67-B8AA-AE2BE5A59B2B}">
      <dsp:nvSpPr>
        <dsp:cNvPr id="0" name=""/>
        <dsp:cNvSpPr/>
      </dsp:nvSpPr>
      <dsp:spPr>
        <a:xfrm>
          <a:off x="4049404" y="3222736"/>
          <a:ext cx="1860402" cy="1860411"/>
        </a:xfrm>
        <a:prstGeom prst="ellipse">
          <a:avLst/>
        </a:prstGeom>
        <a:solidFill>
          <a:schemeClr val="accent4">
            <a:shade val="80000"/>
            <a:alpha val="50000"/>
            <a:hueOff val="2987"/>
            <a:satOff val="0"/>
            <a:lumOff val="2927"/>
            <a:alphaOff val="1875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Esfuerzo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4321854" y="3495187"/>
        <a:ext cx="1315502" cy="1315509"/>
      </dsp:txXfrm>
    </dsp:sp>
    <dsp:sp modelId="{0EE1B9F8-F6CC-4570-9190-26F50AF8DF9A}">
      <dsp:nvSpPr>
        <dsp:cNvPr id="0" name=""/>
        <dsp:cNvSpPr/>
      </dsp:nvSpPr>
      <dsp:spPr>
        <a:xfrm>
          <a:off x="6104913" y="3074466"/>
          <a:ext cx="1860402" cy="1860411"/>
        </a:xfrm>
        <a:prstGeom prst="ellipse">
          <a:avLst/>
        </a:prstGeom>
        <a:solidFill>
          <a:schemeClr val="accent4">
            <a:shade val="80000"/>
            <a:alpha val="50000"/>
            <a:hueOff val="3585"/>
            <a:satOff val="0"/>
            <a:lumOff val="3512"/>
            <a:alphaOff val="225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Levantar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002060"/>
              </a:solidFill>
            </a:rPr>
            <a:t>Cargas</a:t>
          </a:r>
          <a:endParaRPr lang="es-CO" sz="1800" b="1" kern="1200" dirty="0">
            <a:solidFill>
              <a:srgbClr val="002060"/>
            </a:solidFill>
          </a:endParaRPr>
        </a:p>
      </dsp:txBody>
      <dsp:txXfrm>
        <a:off x="6377363" y="3346917"/>
        <a:ext cx="1315502" cy="1315509"/>
      </dsp:txXfrm>
    </dsp:sp>
    <dsp:sp modelId="{383D2994-65AD-461E-8983-41F9949912E1}">
      <dsp:nvSpPr>
        <dsp:cNvPr id="0" name=""/>
        <dsp:cNvSpPr/>
      </dsp:nvSpPr>
      <dsp:spPr>
        <a:xfrm>
          <a:off x="5481371" y="2376753"/>
          <a:ext cx="913756" cy="913549"/>
        </a:xfrm>
        <a:prstGeom prst="ellipse">
          <a:avLst/>
        </a:prstGeom>
        <a:solidFill>
          <a:schemeClr val="accent4">
            <a:shade val="80000"/>
            <a:alpha val="50000"/>
            <a:hueOff val="4182"/>
            <a:satOff val="0"/>
            <a:lumOff val="4098"/>
            <a:alphaOff val="2625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DC71C50-20DA-4720-9B94-DCF330932165}">
      <dsp:nvSpPr>
        <dsp:cNvPr id="0" name=""/>
        <dsp:cNvSpPr/>
      </dsp:nvSpPr>
      <dsp:spPr>
        <a:xfrm>
          <a:off x="4114291" y="2844085"/>
          <a:ext cx="399546" cy="399296"/>
        </a:xfrm>
        <a:prstGeom prst="ellipse">
          <a:avLst/>
        </a:prstGeom>
        <a:solidFill>
          <a:schemeClr val="accent4">
            <a:shade val="80000"/>
            <a:alpha val="50000"/>
            <a:hueOff val="4780"/>
            <a:satOff val="0"/>
            <a:lumOff val="4683"/>
            <a:alphaOff val="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D6BBA82-B333-4F3F-9F7B-0EB5D3A4FED1}">
      <dsp:nvSpPr>
        <dsp:cNvPr id="0" name=""/>
        <dsp:cNvSpPr/>
      </dsp:nvSpPr>
      <dsp:spPr>
        <a:xfrm>
          <a:off x="3560113" y="5093945"/>
          <a:ext cx="5422925" cy="126327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800" kern="1200" dirty="0" smtClean="0">
              <a:solidFill>
                <a:schemeClr val="bg1"/>
              </a:solidFill>
            </a:rPr>
            <a:t>Hola</a:t>
          </a:r>
          <a:endParaRPr lang="es-CO" sz="5800" kern="1200" dirty="0">
            <a:solidFill>
              <a:schemeClr val="bg1"/>
            </a:solidFill>
          </a:endParaRPr>
        </a:p>
      </dsp:txBody>
      <dsp:txXfrm>
        <a:off x="3560113" y="5093945"/>
        <a:ext cx="5422925" cy="12632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EFD8B-3C89-4954-88D2-53249EBCE1D2}">
      <dsp:nvSpPr>
        <dsp:cNvPr id="0" name=""/>
        <dsp:cNvSpPr/>
      </dsp:nvSpPr>
      <dsp:spPr>
        <a:xfrm>
          <a:off x="2928942" y="2331925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Locativo</a:t>
          </a:r>
          <a:endParaRPr lang="es-CO" sz="2000" b="1" kern="1200" dirty="0">
            <a:solidFill>
              <a:srgbClr val="002060"/>
            </a:solidFill>
          </a:endParaRPr>
        </a:p>
      </dsp:txBody>
      <dsp:txXfrm>
        <a:off x="3182107" y="2549311"/>
        <a:ext cx="1128158" cy="968721"/>
      </dsp:txXfrm>
    </dsp:sp>
    <dsp:sp modelId="{11F7B433-AD18-4E2C-B9BF-73A7A686AEAC}">
      <dsp:nvSpPr>
        <dsp:cNvPr id="0" name=""/>
        <dsp:cNvSpPr/>
      </dsp:nvSpPr>
      <dsp:spPr>
        <a:xfrm>
          <a:off x="2967941" y="2959345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A17E1-C4C3-4632-A9A4-8F27A4BBA542}">
      <dsp:nvSpPr>
        <dsp:cNvPr id="0" name=""/>
        <dsp:cNvSpPr/>
      </dsp:nvSpPr>
      <dsp:spPr>
        <a:xfrm>
          <a:off x="1522381" y="1555851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A7D7BF-49FE-4762-B868-871DD16DF87D}">
      <dsp:nvSpPr>
        <dsp:cNvPr id="0" name=""/>
        <dsp:cNvSpPr/>
      </dsp:nvSpPr>
      <dsp:spPr>
        <a:xfrm>
          <a:off x="2642083" y="2773129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F8061-2EEB-444F-B345-4659DC70DCF0}">
      <dsp:nvSpPr>
        <dsp:cNvPr id="0" name=""/>
        <dsp:cNvSpPr/>
      </dsp:nvSpPr>
      <dsp:spPr>
        <a:xfrm>
          <a:off x="4335503" y="1551619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85547"/>
            <a:satOff val="0"/>
            <a:lumOff val="5646"/>
            <a:alphaOff val="0"/>
          </a:schemeClr>
        </a:solidFill>
        <a:ln w="6350" cap="flat" cmpd="sng" algn="ctr">
          <a:solidFill>
            <a:schemeClr val="accent4">
              <a:shade val="80000"/>
              <a:hueOff val="-85547"/>
              <a:satOff val="0"/>
              <a:lumOff val="564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Accidente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Transito</a:t>
          </a:r>
          <a:endParaRPr lang="es-CO" sz="2000" b="1" kern="1200" dirty="0">
            <a:solidFill>
              <a:srgbClr val="002060"/>
            </a:solidFill>
          </a:endParaRPr>
        </a:p>
      </dsp:txBody>
      <dsp:txXfrm>
        <a:off x="4588668" y="1769005"/>
        <a:ext cx="1128158" cy="968721"/>
      </dsp:txXfrm>
    </dsp:sp>
    <dsp:sp modelId="{5F7608C5-A97B-4FFA-81FB-0301CF87CD9F}">
      <dsp:nvSpPr>
        <dsp:cNvPr id="0" name=""/>
        <dsp:cNvSpPr/>
      </dsp:nvSpPr>
      <dsp:spPr>
        <a:xfrm>
          <a:off x="5460405" y="2765723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2F1D4-58F7-4AC1-BDFE-4C5A1B842512}">
      <dsp:nvSpPr>
        <dsp:cNvPr id="0" name=""/>
        <dsp:cNvSpPr/>
      </dsp:nvSpPr>
      <dsp:spPr>
        <a:xfrm>
          <a:off x="5707249" y="2311769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85547"/>
              <a:satOff val="0"/>
              <a:lumOff val="564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CD8AB-BFB2-4D5A-B250-708762171EA6}">
      <dsp:nvSpPr>
        <dsp:cNvPr id="0" name=""/>
        <dsp:cNvSpPr/>
      </dsp:nvSpPr>
      <dsp:spPr>
        <a:xfrm>
          <a:off x="5781063" y="2953525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E4412-46AF-4794-853A-FEB40B92EAE1}">
      <dsp:nvSpPr>
        <dsp:cNvPr id="0" name=""/>
        <dsp:cNvSpPr/>
      </dsp:nvSpPr>
      <dsp:spPr>
        <a:xfrm>
          <a:off x="2928942" y="780306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171094"/>
            <a:satOff val="0"/>
            <a:lumOff val="11292"/>
            <a:alphaOff val="0"/>
          </a:schemeClr>
        </a:solidFill>
        <a:ln w="6350" cap="flat" cmpd="sng" algn="ctr">
          <a:solidFill>
            <a:schemeClr val="accent4">
              <a:shade val="80000"/>
              <a:hueOff val="-171094"/>
              <a:satOff val="0"/>
              <a:lumOff val="1129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Eléctrico</a:t>
          </a:r>
          <a:endParaRPr lang="es-CO" sz="2000" b="1" kern="1200" dirty="0">
            <a:solidFill>
              <a:srgbClr val="002060"/>
            </a:solidFill>
          </a:endParaRPr>
        </a:p>
      </dsp:txBody>
      <dsp:txXfrm>
        <a:off x="3182107" y="997692"/>
        <a:ext cx="1128158" cy="968721"/>
      </dsp:txXfrm>
    </dsp:sp>
    <dsp:sp modelId="{BA505A8A-9BA4-40B3-A590-EB5DE1CB0715}">
      <dsp:nvSpPr>
        <dsp:cNvPr id="0" name=""/>
        <dsp:cNvSpPr/>
      </dsp:nvSpPr>
      <dsp:spPr>
        <a:xfrm>
          <a:off x="4041711" y="799351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F0103-B771-4FB0-8FDD-95211A5B3B0F}">
      <dsp:nvSpPr>
        <dsp:cNvPr id="0" name=""/>
        <dsp:cNvSpPr/>
      </dsp:nvSpPr>
      <dsp:spPr>
        <a:xfrm>
          <a:off x="4335503" y="0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171094"/>
              <a:satOff val="0"/>
              <a:lumOff val="1129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2AD2F-6ECA-4B66-8309-B68BE9103A60}">
      <dsp:nvSpPr>
        <dsp:cNvPr id="0" name=""/>
        <dsp:cNvSpPr/>
      </dsp:nvSpPr>
      <dsp:spPr>
        <a:xfrm>
          <a:off x="4381435" y="621600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CAB16F-54B4-4FBF-B660-CD7FC8C01C7A}">
      <dsp:nvSpPr>
        <dsp:cNvPr id="0" name=""/>
        <dsp:cNvSpPr/>
      </dsp:nvSpPr>
      <dsp:spPr>
        <a:xfrm>
          <a:off x="1522387" y="1584225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256642"/>
            <a:satOff val="0"/>
            <a:lumOff val="16938"/>
            <a:alphaOff val="0"/>
          </a:schemeClr>
        </a:solidFill>
        <a:ln w="6350" cap="flat" cmpd="sng" algn="ctr">
          <a:solidFill>
            <a:schemeClr val="accent4">
              <a:shade val="80000"/>
              <a:hueOff val="-256642"/>
              <a:satOff val="0"/>
              <a:lumOff val="1693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Mecánico</a:t>
          </a:r>
          <a:endParaRPr lang="es-CO" sz="2000" b="1" kern="1200" dirty="0">
            <a:solidFill>
              <a:srgbClr val="002060"/>
            </a:solidFill>
          </a:endParaRPr>
        </a:p>
      </dsp:txBody>
      <dsp:txXfrm>
        <a:off x="1775552" y="1801611"/>
        <a:ext cx="1128158" cy="968721"/>
      </dsp:txXfrm>
    </dsp:sp>
    <dsp:sp modelId="{71E27829-2FB9-4B15-BF5B-C3273C7C1944}">
      <dsp:nvSpPr>
        <dsp:cNvPr id="0" name=""/>
        <dsp:cNvSpPr/>
      </dsp:nvSpPr>
      <dsp:spPr>
        <a:xfrm>
          <a:off x="7155558" y="1399261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06E52-4F52-4152-A253-46CAB53CFCF0}">
      <dsp:nvSpPr>
        <dsp:cNvPr id="0" name=""/>
        <dsp:cNvSpPr/>
      </dsp:nvSpPr>
      <dsp:spPr>
        <a:xfrm>
          <a:off x="7147758" y="1566432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256642"/>
              <a:satOff val="0"/>
              <a:lumOff val="1693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85E6D-196C-44FB-86F6-5F65F2D7E9F0}">
      <dsp:nvSpPr>
        <dsp:cNvPr id="0" name=""/>
        <dsp:cNvSpPr/>
      </dsp:nvSpPr>
      <dsp:spPr>
        <a:xfrm>
          <a:off x="7466683" y="1591296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0917D-40D5-46EF-84AF-3AE69C3B8013}">
      <dsp:nvSpPr>
        <dsp:cNvPr id="0" name=""/>
        <dsp:cNvSpPr/>
      </dsp:nvSpPr>
      <dsp:spPr>
        <a:xfrm>
          <a:off x="4303193" y="13535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342189"/>
            <a:satOff val="0"/>
            <a:lumOff val="22583"/>
            <a:alphaOff val="0"/>
          </a:schemeClr>
        </a:solidFill>
        <a:ln w="6350" cap="flat" cmpd="sng" algn="ctr">
          <a:solidFill>
            <a:schemeClr val="accent4">
              <a:shade val="80000"/>
              <a:hueOff val="-342189"/>
              <a:satOff val="0"/>
              <a:lumOff val="225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Tecnología</a:t>
          </a:r>
          <a:endParaRPr lang="es-CO" sz="2000" b="1" kern="1200" dirty="0">
            <a:solidFill>
              <a:srgbClr val="002060"/>
            </a:solidFill>
          </a:endParaRPr>
        </a:p>
      </dsp:txBody>
      <dsp:txXfrm>
        <a:off x="4556358" y="230921"/>
        <a:ext cx="1128158" cy="968721"/>
      </dsp:txXfrm>
    </dsp:sp>
    <dsp:sp modelId="{6F8B12E0-7454-4E13-B28C-07F469727756}">
      <dsp:nvSpPr>
        <dsp:cNvPr id="0" name=""/>
        <dsp:cNvSpPr/>
      </dsp:nvSpPr>
      <dsp:spPr>
        <a:xfrm>
          <a:off x="8562119" y="643818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10763-F1B5-45D1-908F-F9B574C89809}">
      <dsp:nvSpPr>
        <dsp:cNvPr id="0" name=""/>
        <dsp:cNvSpPr/>
      </dsp:nvSpPr>
      <dsp:spPr>
        <a:xfrm>
          <a:off x="5733258" y="738663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342189"/>
              <a:satOff val="0"/>
              <a:lumOff val="225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70441-6966-4181-AE78-7F44E59B0145}">
      <dsp:nvSpPr>
        <dsp:cNvPr id="0" name=""/>
        <dsp:cNvSpPr/>
      </dsp:nvSpPr>
      <dsp:spPr>
        <a:xfrm>
          <a:off x="8880177" y="828976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34462-7695-4DE1-AD3B-766C4A28A620}">
      <dsp:nvSpPr>
        <dsp:cNvPr id="0" name=""/>
        <dsp:cNvSpPr/>
      </dsp:nvSpPr>
      <dsp:spPr>
        <a:xfrm>
          <a:off x="5675643" y="2311609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427736"/>
            <a:satOff val="0"/>
            <a:lumOff val="28229"/>
            <a:alphaOff val="0"/>
          </a:schemeClr>
        </a:solidFill>
        <a:ln w="6350" cap="flat" cmpd="sng" algn="ctr">
          <a:solidFill>
            <a:schemeClr val="accent4">
              <a:shade val="80000"/>
              <a:hueOff val="-427736"/>
              <a:satOff val="0"/>
              <a:lumOff val="2822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Público</a:t>
          </a:r>
          <a:endParaRPr lang="es-CO" sz="2000" b="1" kern="1200" dirty="0">
            <a:solidFill>
              <a:srgbClr val="002060"/>
            </a:solidFill>
          </a:endParaRPr>
        </a:p>
      </dsp:txBody>
      <dsp:txXfrm>
        <a:off x="5928808" y="2528995"/>
        <a:ext cx="1128158" cy="968721"/>
      </dsp:txXfrm>
    </dsp:sp>
    <dsp:sp modelId="{0B36B7EB-E470-4F07-91A8-AACD3A9577F3}">
      <dsp:nvSpPr>
        <dsp:cNvPr id="0" name=""/>
        <dsp:cNvSpPr/>
      </dsp:nvSpPr>
      <dsp:spPr>
        <a:xfrm>
          <a:off x="8878444" y="3576183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2C5E1-049C-4E19-A15E-BF15F401D898}">
      <dsp:nvSpPr>
        <dsp:cNvPr id="0" name=""/>
        <dsp:cNvSpPr/>
      </dsp:nvSpPr>
      <dsp:spPr>
        <a:xfrm>
          <a:off x="4306805" y="2998565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427736"/>
              <a:satOff val="0"/>
              <a:lumOff val="2822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F7BD1-54D1-46C6-83E6-14C64D11C7AB}">
      <dsp:nvSpPr>
        <dsp:cNvPr id="0" name=""/>
        <dsp:cNvSpPr/>
      </dsp:nvSpPr>
      <dsp:spPr>
        <a:xfrm>
          <a:off x="8575119" y="3731187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1CEFF-C626-4E72-B15C-F3639C8692D6}">
      <dsp:nvSpPr>
        <dsp:cNvPr id="0" name=""/>
        <dsp:cNvSpPr/>
      </dsp:nvSpPr>
      <dsp:spPr>
        <a:xfrm>
          <a:off x="1506170" y="3037220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6350" cap="flat" cmpd="sng" algn="ctr">
          <a:solidFill>
            <a:schemeClr val="accent4">
              <a:shade val="80000"/>
              <a:hueOff val="-513283"/>
              <a:satOff val="0"/>
              <a:lumOff val="3387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Trabajo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002060"/>
              </a:solidFill>
            </a:rPr>
            <a:t>Alturas</a:t>
          </a:r>
          <a:endParaRPr lang="es-CO" sz="2000" b="1" kern="1200" dirty="0">
            <a:solidFill>
              <a:srgbClr val="002060"/>
            </a:solidFill>
          </a:endParaRPr>
        </a:p>
      </dsp:txBody>
      <dsp:txXfrm>
        <a:off x="1759335" y="3254606"/>
        <a:ext cx="1128158" cy="968721"/>
      </dsp:txXfrm>
    </dsp:sp>
    <dsp:sp modelId="{D6AA3EA4-5B6F-4A38-8755-5D674AC85222}">
      <dsp:nvSpPr>
        <dsp:cNvPr id="0" name=""/>
        <dsp:cNvSpPr/>
      </dsp:nvSpPr>
      <dsp:spPr>
        <a:xfrm>
          <a:off x="4380568" y="3728542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74C60-4486-423A-9D3C-2B4EC42A7A77}">
      <dsp:nvSpPr>
        <dsp:cNvPr id="0" name=""/>
        <dsp:cNvSpPr/>
      </dsp:nvSpPr>
      <dsp:spPr>
        <a:xfrm>
          <a:off x="7101201" y="2998364"/>
          <a:ext cx="1634488" cy="1403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-513283"/>
              <a:satOff val="0"/>
              <a:lumOff val="3387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2B01B-48DD-4958-9316-7335ECF048E9}">
      <dsp:nvSpPr>
        <dsp:cNvPr id="0" name=""/>
        <dsp:cNvSpPr/>
      </dsp:nvSpPr>
      <dsp:spPr>
        <a:xfrm>
          <a:off x="4039978" y="3906293"/>
          <a:ext cx="190661" cy="164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646A345F-FB97-4A45-8356-B2F9E93D6397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6D3874D3-5A39-4F58-BEAC-A4DEBB49459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4062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FCB7530C-DF75-4B72-AA51-846A44024F59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65225"/>
            <a:ext cx="5580062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95484" y="4480003"/>
            <a:ext cx="5563870" cy="3665459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8DAE0326-E6B6-4CE4-812E-C4FF35CCCB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439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0326-E6B6-4CE4-812E-C4FF35CCCB51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47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0326-E6B6-4CE4-812E-C4FF35CCCB51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8511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0326-E6B6-4CE4-812E-C4FF35CCCB51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538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0326-E6B6-4CE4-812E-C4FF35CCCB51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3448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0326-E6B6-4CE4-812E-C4FF35CCCB51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406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0326-E6B6-4CE4-812E-C4FF35CCCB51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239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670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620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635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709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160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082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736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260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667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822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987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50D0-ACC7-4085-A964-BB10CDE1E92B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0FABE-3FF1-4BBD-9952-75B6B97AB1E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607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7.jpeg"/><Relationship Id="rId12" Type="http://schemas.openxmlformats.org/officeDocument/2006/relationships/image" Target="../media/image4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40.png"/><Relationship Id="rId5" Type="http://schemas.openxmlformats.org/officeDocument/2006/relationships/diagramColors" Target="../diagrams/colors5.xml"/><Relationship Id="rId10" Type="http://schemas.microsoft.com/office/2007/relationships/hdphoto" Target="../media/hdphoto8.wdp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microsoft.com/office/2007/relationships/hdphoto" Target="../media/hdphoto9.wdp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diagramDrawing" Target="../diagrams/drawing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microsoft.com/office/2007/relationships/hdphoto" Target="../media/hdphoto11.wdp"/><Relationship Id="rId5" Type="http://schemas.openxmlformats.org/officeDocument/2006/relationships/diagramColors" Target="../diagrams/colors7.xml"/><Relationship Id="rId10" Type="http://schemas.openxmlformats.org/officeDocument/2006/relationships/image" Target="../media/image47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50.png"/><Relationship Id="rId12" Type="http://schemas.microsoft.com/office/2007/relationships/hdphoto" Target="../media/hdphoto14.wdp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11" Type="http://schemas.openxmlformats.org/officeDocument/2006/relationships/image" Target="../media/image53.png"/><Relationship Id="rId5" Type="http://schemas.openxmlformats.org/officeDocument/2006/relationships/diagramColors" Target="../diagrams/colors9.xml"/><Relationship Id="rId10" Type="http://schemas.microsoft.com/office/2007/relationships/hdphoto" Target="../media/hdphoto13.wdp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5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61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566" t="11313" r="14945" b="8760"/>
          <a:stretch/>
        </p:blipFill>
        <p:spPr>
          <a:xfrm>
            <a:off x="918378" y="2125002"/>
            <a:ext cx="3992451" cy="463639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3" b="92130" l="12800" r="87333">
                        <a14:foregroundMark x1="31200" y1="6574" x2="31867" y2="42778"/>
                        <a14:foregroundMark x1="31200" y1="6389" x2="31200" y2="6389"/>
                        <a14:foregroundMark x1="42667" y1="30185" x2="43467" y2="41296"/>
                        <a14:foregroundMark x1="69733" y1="7870" x2="70400" y2="61852"/>
                        <a14:foregroundMark x1="66400" y1="10185" x2="61467" y2="45833"/>
                        <a14:foregroundMark x1="76267" y1="10000" x2="77867" y2="18333"/>
                        <a14:foregroundMark x1="77200" y1="63981" x2="72800" y2="86111"/>
                        <a14:foregroundMark x1="69200" y1="62778" x2="66133" y2="88056"/>
                        <a14:foregroundMark x1="34000" y1="16389" x2="38933" y2="33148"/>
                        <a14:foregroundMark x1="24400" y1="12593" x2="24400" y2="12593"/>
                        <a14:foregroundMark x1="39467" y1="12963" x2="39467" y2="12963"/>
                      </a14:backgroundRemoval>
                    </a14:imgEffect>
                  </a14:imgLayer>
                </a14:imgProps>
              </a:ext>
            </a:extLst>
          </a:blip>
          <a:srcRect l="12967" t="2918" r="13243" b="8104"/>
          <a:stretch/>
        </p:blipFill>
        <p:spPr>
          <a:xfrm>
            <a:off x="8525640" y="1989798"/>
            <a:ext cx="2747983" cy="47715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373145" y="4265911"/>
            <a:ext cx="4965236" cy="2189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599910" y="4265911"/>
            <a:ext cx="4965236" cy="21894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23038" y1="11185" x2="99165" y2="58097"/>
                        <a14:backgroundMark x1="83639" y1="23706" x2="2671" y2="58932"/>
                        <a14:backgroundMark x1="3172" y1="63773" x2="78798" y2="40568"/>
                        <a14:backgroundMark x1="44240" y1="49416" x2="91653" y2="57596"/>
                        <a14:backgroundMark x1="97496" y1="64608" x2="82137" y2="48414"/>
                        <a14:backgroundMark x1="17028" y1="87312" x2="86144" y2="88648"/>
                        <a14:backgroundMark x1="84140" y1="86144" x2="15526" y2="85810"/>
                        <a14:backgroundMark x1="15693" y1="84140" x2="83306" y2="83639"/>
                        <a14:backgroundMark x1="14023" y1="83973" x2="88147" y2="83639"/>
                        <a14:backgroundMark x1="26377" y1="59432" x2="71786" y2="56260"/>
                        <a14:backgroundMark x1="13523" y1="82805" x2="31886" y2="82638"/>
                        <a14:backgroundMark x1="69950" y1="82137" x2="84641" y2="82805"/>
                      </a14:backgroundRemoval>
                    </a14:imgEffect>
                  </a14:imgLayer>
                </a14:imgProps>
              </a:ext>
            </a:extLst>
          </a:blip>
          <a:srcRect t="58442" b="16857"/>
          <a:stretch/>
        </p:blipFill>
        <p:spPr>
          <a:xfrm>
            <a:off x="1558276" y="3624517"/>
            <a:ext cx="9985487" cy="25246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10275" t="21787" r="11133" b="47403"/>
          <a:stretch/>
        </p:blipFill>
        <p:spPr>
          <a:xfrm>
            <a:off x="1" y="0"/>
            <a:ext cx="12191999" cy="18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dondear rectángulo de esquina diagonal 2"/>
          <p:cNvSpPr/>
          <p:nvPr/>
        </p:nvSpPr>
        <p:spPr>
          <a:xfrm>
            <a:off x="605307" y="1945500"/>
            <a:ext cx="11050074" cy="358518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Articulo 4. </a:t>
            </a:r>
            <a:r>
              <a:rPr lang="es-CO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riesgos existentes en </a:t>
            </a:r>
            <a:r>
              <a:rPr lang="es-CO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CONVIVAMOS </a:t>
            </a:r>
            <a:r>
              <a:rPr lang="es-CO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Están </a:t>
            </a:r>
            <a:r>
              <a:rPr lang="es-CO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constituidos principalmente por: </a:t>
            </a:r>
          </a:p>
          <a:p>
            <a:pPr algn="just"/>
            <a:endParaRPr lang="es-CO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CO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CO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CO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el propósito de que los peligros no se traduzcan en accidente de trabajo o enfermedad laboral, </a:t>
            </a:r>
            <a:r>
              <a:rPr lang="es-CO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CONVIVAMOS </a:t>
            </a:r>
            <a:r>
              <a:rPr lang="es-CO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ejerce </a:t>
            </a:r>
            <a:r>
              <a:rPr lang="es-CO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control en: </a:t>
            </a:r>
            <a:r>
              <a:rPr lang="es-C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de </a:t>
            </a:r>
            <a:r>
              <a:rPr lang="es-CO" sz="2000" dirty="0"/>
              <a:t>Seguridad y Salud en el Trabajo, el cual se da a conocer a todos sus trabajadores.</a:t>
            </a:r>
            <a:endParaRPr lang="es-CO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CO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CO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CO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283683"/>
              </p:ext>
            </p:extLst>
          </p:nvPr>
        </p:nvGraphicFramePr>
        <p:xfrm>
          <a:off x="874330" y="2687753"/>
          <a:ext cx="10331720" cy="6400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907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0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63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95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8410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0091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7122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27201"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Físico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Químico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Psicosocial</a:t>
                      </a:r>
                    </a:p>
                    <a:p>
                      <a:pPr algn="ctr"/>
                      <a:endParaRPr lang="es-CO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Biomecánico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Condiciones de Seguridad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Fenómenos</a:t>
                      </a:r>
                      <a:r>
                        <a:rPr lang="es-CO" b="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Naturales </a:t>
                      </a:r>
                      <a:endParaRPr lang="es-CO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364498"/>
              </p:ext>
            </p:extLst>
          </p:nvPr>
        </p:nvGraphicFramePr>
        <p:xfrm>
          <a:off x="912966" y="4214349"/>
          <a:ext cx="10046953" cy="71048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075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348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045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0484"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fuente                      </a:t>
                      </a:r>
                      <a:r>
                        <a:rPr lang="es-CO" b="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(Directamente en el Peligro)</a:t>
                      </a:r>
                      <a:endParaRPr lang="es-CO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Medio </a:t>
                      </a:r>
                      <a:b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(Entre</a:t>
                      </a:r>
                      <a:r>
                        <a:rPr lang="es-CO" b="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 peligro y el trabajador)</a:t>
                      </a:r>
                      <a:endParaRPr lang="es-CO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el Trabajador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55CBEFD2-217E-B6CE-928D-22F3B4F0C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444" y1="15556" x2="40556" y2="68056"/>
                        <a14:foregroundMark x1="45889" y1="24306" x2="48333" y2="75000"/>
                        <a14:foregroundMark x1="37111" y1="29028" x2="34444" y2="74583"/>
                        <a14:foregroundMark x1="50000" y1="33056" x2="51444" y2="74861"/>
                        <a14:foregroundMark x1="35778" y1="33056" x2="33444" y2="72500"/>
                        <a14:foregroundMark x1="43889" y1="36389" x2="41444" y2="60833"/>
                        <a14:foregroundMark x1="41333" y1="62917" x2="41111" y2="73056"/>
                        <a14:foregroundMark x1="46444" y1="58889" x2="45222" y2="71250"/>
                        <a14:foregroundMark x1="45222" y1="71250" x2="45222" y2="71250"/>
                        <a14:foregroundMark x1="71667" y1="33472" x2="62444" y2="72222"/>
                        <a14:foregroundMark x1="60444" y1="44167" x2="62778" y2="71667"/>
                        <a14:foregroundMark x1="64889" y1="73889" x2="66222" y2="39722"/>
                        <a14:foregroundMark x1="66222" y1="39722" x2="68222" y2="33889"/>
                        <a14:foregroundMark x1="59444" y1="38472" x2="57222" y2="74861"/>
                        <a14:foregroundMark x1="71556" y1="45139" x2="74111" y2="34444"/>
                        <a14:foregroundMark x1="70111" y1="30000" x2="63111" y2="40417"/>
                        <a14:foregroundMark x1="63111" y1="40417" x2="62333" y2="44028"/>
                        <a14:foregroundMark x1="70889" y1="33472" x2="75778" y2="39028"/>
                        <a14:foregroundMark x1="75778" y1="39028" x2="76111" y2="40000"/>
                        <a14:foregroundMark x1="66556" y1="55278" x2="68000" y2="72778"/>
                        <a14:foregroundMark x1="37444" y1="19306" x2="47778" y2="19444"/>
                        <a14:foregroundMark x1="32222" y1="29583" x2="31000" y2="64861"/>
                        <a14:foregroundMark x1="81444" y1="52917" x2="81444" y2="52917"/>
                        <a14:foregroundMark x1="81778" y1="51806" x2="81778" y2="51806"/>
                        <a14:foregroundMark x1="75000" y1="47917" x2="75000" y2="47917"/>
                        <a14:foregroundMark x1="72333" y1="49722" x2="72333" y2="49722"/>
                      </a14:backgroundRemoval>
                    </a14:imgEffect>
                  </a14:imgLayer>
                </a14:imgProps>
              </a:ext>
            </a:extLst>
          </a:blip>
          <a:srcRect l="22830" t="12538" r="12853" b="20198"/>
          <a:stretch/>
        </p:blipFill>
        <p:spPr>
          <a:xfrm>
            <a:off x="2828994" y="5129031"/>
            <a:ext cx="1820280" cy="152290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31519" y="191174"/>
            <a:ext cx="118604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Reglamento de Higiene y Seguridad Industrial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99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373145" y="4265911"/>
            <a:ext cx="4965236" cy="2189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599910" y="4265911"/>
            <a:ext cx="4965236" cy="2189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5027" y="2251724"/>
            <a:ext cx="1190194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8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ACCIDENTES DE TRABAJO </a:t>
            </a:r>
          </a:p>
          <a:p>
            <a:pPr algn="ctr"/>
            <a:r>
              <a:rPr lang="es-ES" sz="68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 ENFERMEDADES LABORALES</a:t>
            </a:r>
            <a:endParaRPr lang="es-ES" sz="68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51972"/>
          <a:stretch/>
        </p:blipFill>
        <p:spPr>
          <a:xfrm>
            <a:off x="3748557" y="4498493"/>
            <a:ext cx="4694886" cy="22548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0275" t="21787" r="11133" b="47403"/>
          <a:stretch/>
        </p:blipFill>
        <p:spPr>
          <a:xfrm>
            <a:off x="1" y="0"/>
            <a:ext cx="12191999" cy="18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dondear rectángulo de esquina sencilla 2"/>
          <p:cNvSpPr/>
          <p:nvPr/>
        </p:nvSpPr>
        <p:spPr>
          <a:xfrm>
            <a:off x="878083" y="1741078"/>
            <a:ext cx="3451538" cy="1674253"/>
          </a:xfrm>
          <a:prstGeom prst="round1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Actos Inseguros </a:t>
            </a:r>
            <a:endParaRPr lang="es-CO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ector recto de flecha 6"/>
          <p:cNvCxnSpPr>
            <a:stCxn id="3" idx="3"/>
          </p:cNvCxnSpPr>
          <p:nvPr/>
        </p:nvCxnSpPr>
        <p:spPr>
          <a:xfrm flipV="1">
            <a:off x="4329621" y="2578204"/>
            <a:ext cx="2459393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7006108" y="1735072"/>
            <a:ext cx="4533362" cy="167425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Todas las </a:t>
            </a: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y decisiones </a:t>
            </a:r>
            <a:r>
              <a:rPr lang="es-MX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MX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 EL TRABAJADOR</a:t>
            </a:r>
            <a:r>
              <a:rPr lang="es-MX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pueden causar </a:t>
            </a:r>
            <a:r>
              <a:rPr lang="es-MX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incidente</a:t>
            </a: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accidente de trabajo</a:t>
            </a:r>
            <a:endParaRPr 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dondear rectángulo de esquina sencilla 17"/>
          <p:cNvSpPr/>
          <p:nvPr/>
        </p:nvSpPr>
        <p:spPr>
          <a:xfrm>
            <a:off x="786083" y="4392770"/>
            <a:ext cx="3451538" cy="1674253"/>
          </a:xfrm>
          <a:prstGeom prst="round1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Condición Insegura </a:t>
            </a:r>
            <a:endParaRPr lang="es-CO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4237620" y="5345806"/>
            <a:ext cx="2459393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7006108" y="4039755"/>
            <a:ext cx="4533362" cy="261210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 DE UN OBJETO, MAQUINA O ELEMENTO</a:t>
            </a:r>
            <a:r>
              <a:rPr lang="es-MX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que no </a:t>
            </a: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brinda seguridad (es un peligro) que puede ocasionar un riesgo o daño el cual puede causar accidente o enfermedad</a:t>
            </a:r>
            <a:endParaRPr 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1519" y="191174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Actos y Condiciones Inseguras 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79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331519" y="191174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Actos o Condiciones Inseguras 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658" t="17652" r="29624" b="4978"/>
          <a:stretch/>
        </p:blipFill>
        <p:spPr>
          <a:xfrm>
            <a:off x="875763" y="1249866"/>
            <a:ext cx="2923504" cy="42712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1283307" y="5721824"/>
            <a:ext cx="157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rgbClr val="C00000"/>
                </a:solidFill>
              </a:rPr>
              <a:t>Imagen # 1</a:t>
            </a:r>
            <a:endParaRPr lang="es-CO" sz="2400" b="1" dirty="0">
              <a:solidFill>
                <a:srgbClr val="C0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204302" y="5059418"/>
            <a:ext cx="157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rgbClr val="C00000"/>
                </a:solidFill>
              </a:rPr>
              <a:t>Imagen # 2</a:t>
            </a:r>
            <a:endParaRPr lang="es-CO" sz="2400" b="1" dirty="0">
              <a:solidFill>
                <a:srgbClr val="C0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389732" y="5063022"/>
            <a:ext cx="157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rgbClr val="C00000"/>
                </a:solidFill>
              </a:rPr>
              <a:t>Imagen # 3</a:t>
            </a:r>
            <a:endParaRPr lang="es-CO" sz="2400" b="1" dirty="0">
              <a:solidFill>
                <a:srgbClr val="C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10232"/>
          <a:stretch/>
        </p:blipFill>
        <p:spPr>
          <a:xfrm>
            <a:off x="4230467" y="1661376"/>
            <a:ext cx="4491350" cy="321971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20147"/>
          <a:stretch/>
        </p:blipFill>
        <p:spPr>
          <a:xfrm>
            <a:off x="9153018" y="1711080"/>
            <a:ext cx="2450847" cy="312031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278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331519" y="191174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Actos o Condiciones Inseguras 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79520" y="5469478"/>
            <a:ext cx="157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rgbClr val="C00000"/>
                </a:solidFill>
              </a:rPr>
              <a:t>Imagen # 4</a:t>
            </a:r>
            <a:endParaRPr lang="es-CO" sz="2400" b="1" dirty="0">
              <a:solidFill>
                <a:srgbClr val="C0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608461" y="5543148"/>
            <a:ext cx="157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rgbClr val="C00000"/>
                </a:solidFill>
              </a:rPr>
              <a:t>Imagen # 5</a:t>
            </a:r>
            <a:endParaRPr lang="es-CO" sz="2400" b="1" dirty="0">
              <a:solidFill>
                <a:srgbClr val="C0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473055" y="5238646"/>
            <a:ext cx="157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rgbClr val="C00000"/>
                </a:solidFill>
              </a:rPr>
              <a:t>Imagen # 6</a:t>
            </a:r>
            <a:endParaRPr lang="es-CO" sz="2400" b="1" dirty="0">
              <a:solidFill>
                <a:srgbClr val="C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07" y="1540343"/>
            <a:ext cx="3062959" cy="377731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888" y="1540343"/>
            <a:ext cx="3045801" cy="38100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327" y="1394535"/>
            <a:ext cx="2582082" cy="384411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598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/>
          <p:cNvSpPr/>
          <p:nvPr/>
        </p:nvSpPr>
        <p:spPr>
          <a:xfrm>
            <a:off x="847163" y="1419731"/>
            <a:ext cx="1016597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Todo suceso repentino que sobrevenga por </a:t>
            </a:r>
            <a:r>
              <a:rPr lang="es-CO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causa</a:t>
            </a:r>
            <a:r>
              <a:rPr lang="es-CO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con </a:t>
            </a:r>
            <a:r>
              <a:rPr lang="es-CO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ocasión</a:t>
            </a:r>
            <a:r>
              <a:rPr lang="es-CO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trabajo, y que produzca en el trabajador:</a:t>
            </a:r>
          </a:p>
          <a:p>
            <a:pPr algn="just"/>
            <a:endParaRPr lang="es-CO" sz="2600" dirty="0">
              <a:solidFill>
                <a:srgbClr val="003366"/>
              </a:solidFill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443965" y="2743667"/>
            <a:ext cx="53205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CO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lesión </a:t>
            </a: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orgánica</a:t>
            </a:r>
          </a:p>
          <a:p>
            <a:pPr>
              <a:buClr>
                <a:srgbClr val="C00000"/>
              </a:buClr>
            </a:pPr>
            <a:endParaRPr lang="es-CO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s-CO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perturbación funcional o </a:t>
            </a: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psiquiátrica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s-CO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Invalidez </a:t>
            </a:r>
            <a:r>
              <a:rPr lang="es-CO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la muerte.</a:t>
            </a:r>
          </a:p>
          <a:p>
            <a:pPr algn="just"/>
            <a:endParaRPr lang="es-CO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CO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(Ley 1562 de 2012, Art.3)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296" y="2606175"/>
            <a:ext cx="2698481" cy="151114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b="11113"/>
          <a:stretch/>
        </p:blipFill>
        <p:spPr>
          <a:xfrm>
            <a:off x="2167049" y="4656864"/>
            <a:ext cx="3453821" cy="170328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31519" y="191174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Accidentes de Trabajo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016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961480125"/>
              </p:ext>
            </p:extLst>
          </p:nvPr>
        </p:nvGraphicFramePr>
        <p:xfrm>
          <a:off x="593164" y="460686"/>
          <a:ext cx="11374719" cy="593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75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695931" y="201706"/>
            <a:ext cx="11496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¿Qué hacer en caso de AT?</a:t>
            </a:r>
            <a:endParaRPr lang="es-CO" sz="60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11761254"/>
              </p:ext>
            </p:extLst>
          </p:nvPr>
        </p:nvGraphicFramePr>
        <p:xfrm>
          <a:off x="942788" y="1217370"/>
          <a:ext cx="10581341" cy="5223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1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5777753" y="186561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la contraída como resultado de la exposición a factores de riesgo inherentes a la actividad laboral o del medio en el que el trabajador se ha visto obligado a trabajar. </a:t>
            </a:r>
          </a:p>
          <a:p>
            <a:pPr algn="just"/>
            <a:endParaRPr lang="es-CO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C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(Ley 1562 de 2012, Art. 4.)</a:t>
            </a:r>
          </a:p>
          <a:p>
            <a:pPr algn="just"/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2 a 20 años para el desarrollo de una enfermedad </a:t>
            </a:r>
            <a:endParaRPr lang="es-CO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1873" r="12732"/>
          <a:stretch/>
        </p:blipFill>
        <p:spPr>
          <a:xfrm>
            <a:off x="686919" y="1519983"/>
            <a:ext cx="3293410" cy="214180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89" y="4188852"/>
            <a:ext cx="3407007" cy="21703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31519" y="191174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Enfermedades Laborales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71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373145" y="4265911"/>
            <a:ext cx="4965236" cy="2189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599910" y="4265911"/>
            <a:ext cx="4965236" cy="2189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68520" y="2161572"/>
            <a:ext cx="1190194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CLASIFICACIÓN DE PELIGROS </a:t>
            </a:r>
            <a:endParaRPr lang="es-ES" sz="8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12" y="3311923"/>
            <a:ext cx="3345144" cy="33451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0275" t="21787" r="11133" b="47403"/>
          <a:stretch/>
        </p:blipFill>
        <p:spPr>
          <a:xfrm>
            <a:off x="1" y="0"/>
            <a:ext cx="12191999" cy="18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403412" y="167424"/>
            <a:ext cx="11934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SEGURIDAD Y SALUD EN EL TRABAJO</a:t>
            </a:r>
            <a:endParaRPr lang="es-CO" sz="5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1026" name="Picture 2" descr="Marcela Talero on Twitter: &quot;#DiaMundialDeLaSalud La #SALUD, según la  definición que la #OMS hace del término, es un estado de completo BIENESTAR  FÍSICO, MENTAL y SOCIAL, y no solamente la ausencia 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9" r="2879"/>
          <a:stretch/>
        </p:blipFill>
        <p:spPr bwMode="auto">
          <a:xfrm>
            <a:off x="824249" y="2367872"/>
            <a:ext cx="4485592" cy="437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031111724"/>
              </p:ext>
            </p:extLst>
          </p:nvPr>
        </p:nvGraphicFramePr>
        <p:xfrm>
          <a:off x="4928316" y="2130993"/>
          <a:ext cx="7263684" cy="4539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93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055615607"/>
              </p:ext>
            </p:extLst>
          </p:nvPr>
        </p:nvGraphicFramePr>
        <p:xfrm>
          <a:off x="695931" y="1640542"/>
          <a:ext cx="10944413" cy="293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9119" t="23269" r="8963" b="20058"/>
          <a:stretch/>
        </p:blipFill>
        <p:spPr>
          <a:xfrm>
            <a:off x="2759471" y="4995174"/>
            <a:ext cx="7368988" cy="14056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31519" y="191174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Peligro Vs. Riesgo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57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2246272332"/>
              </p:ext>
            </p:extLst>
          </p:nvPr>
        </p:nvGraphicFramePr>
        <p:xfrm>
          <a:off x="-569669" y="2331314"/>
          <a:ext cx="11711189" cy="529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Ilustración de Virus Bacterias Gérmenes Microorganismos Aislados Iconos  Establecidos Microorganismos De Dibujos Animados De Color Vectorial Virus  De La Gripe Fiebre Y Coronavirus Monstruos Biológicos Microbios Patógenos  Bacterianos Oblongos y más Vector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6" t="78685" r="26345" b="3551"/>
          <a:stretch/>
        </p:blipFill>
        <p:spPr bwMode="auto">
          <a:xfrm rot="1938412">
            <a:off x="10202639" y="543116"/>
            <a:ext cx="1877762" cy="96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/>
          <a:srcRect r="66285" b="53814"/>
          <a:stretch/>
        </p:blipFill>
        <p:spPr>
          <a:xfrm rot="19988111">
            <a:off x="105214" y="425698"/>
            <a:ext cx="1729279" cy="149678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6439"/>
            <a:ext cx="12192000" cy="2575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48106" y="2852668"/>
            <a:ext cx="11711189" cy="31682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MX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18317" y="1232421"/>
            <a:ext cx="9699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2060"/>
                </a:solidFill>
              </a:rPr>
              <a:t>Contacto y/o exposición </a:t>
            </a:r>
            <a:r>
              <a:rPr lang="es-ES" sz="2800" dirty="0">
                <a:solidFill>
                  <a:srgbClr val="002060"/>
                </a:solidFill>
              </a:rPr>
              <a:t>a microorganismos que puedan dar lugar a </a:t>
            </a:r>
            <a:r>
              <a:rPr lang="es-ES" sz="2800" dirty="0" smtClean="0">
                <a:solidFill>
                  <a:srgbClr val="002060"/>
                </a:solidFill>
              </a:rPr>
              <a:t>enfermedades</a:t>
            </a:r>
            <a:r>
              <a:rPr lang="es-ES" sz="2400" dirty="0" smtClean="0">
                <a:solidFill>
                  <a:srgbClr val="002060"/>
                </a:solidFill>
              </a:rPr>
              <a:t>.</a:t>
            </a:r>
            <a:endParaRPr 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32705" y="309091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Biológico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050" name="Picture 2" descr="Ilustración de Virus Bacterias Gérmenes Microorganismos Aislados Iconos  Establecidos Microorganismos De Dibujos Animados De Color Vectorial Virus  De La Gripe Fiebre Y Coronavirus Monstruos Biológicos Microbios Patógenos  Bacterianos Oblongos y más Vector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7" b="53014" l="33008" r="60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2" t="6378" r="37687" b="45139"/>
          <a:stretch/>
        </p:blipFill>
        <p:spPr bwMode="auto">
          <a:xfrm rot="2152804">
            <a:off x="10417103" y="5216439"/>
            <a:ext cx="1532587" cy="160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/>
          <p:cNvSpPr txBox="1"/>
          <p:nvPr/>
        </p:nvSpPr>
        <p:spPr>
          <a:xfrm>
            <a:off x="8169825" y="2703016"/>
            <a:ext cx="44766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Gripas</a:t>
            </a:r>
            <a:r>
              <a:rPr lang="es-CO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Covid – 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Infecciones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Bronquitis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Sinusitis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Neumonías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Herpes</a:t>
            </a:r>
          </a:p>
          <a:p>
            <a:endParaRPr lang="es-CO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1"/>
          <a:srcRect l="5298" t="53259" r="75923" b="29729"/>
          <a:stretch/>
        </p:blipFill>
        <p:spPr>
          <a:xfrm>
            <a:off x="570965" y="2666480"/>
            <a:ext cx="1094704" cy="991674"/>
          </a:xfrm>
          <a:prstGeom prst="rect">
            <a:avLst/>
          </a:prstGeom>
        </p:spPr>
      </p:pic>
      <p:pic>
        <p:nvPicPr>
          <p:cNvPr id="2054" name="Picture 6" descr="12.810 Gráficos y Vectoriales de Bacteria - Getty Image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2" t="30946" r="56936" b="52484"/>
          <a:stretch/>
        </p:blipFill>
        <p:spPr bwMode="auto">
          <a:xfrm>
            <a:off x="4703176" y="3109858"/>
            <a:ext cx="1105196" cy="12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2.810 Gráficos y Vectoriales de Bacteria - Getty Image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0946" r="78145" b="50717"/>
          <a:stretch/>
        </p:blipFill>
        <p:spPr bwMode="auto">
          <a:xfrm>
            <a:off x="3374263" y="5486401"/>
            <a:ext cx="927279" cy="10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12.810 Gráficos y Vectoriales de Bacteria - Getty Image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t="5759" r="52738" b="72589"/>
          <a:stretch/>
        </p:blipFill>
        <p:spPr bwMode="auto">
          <a:xfrm>
            <a:off x="6096000" y="5470304"/>
            <a:ext cx="1093447" cy="116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667" l="10000" r="90000">
                        <a14:foregroundMark x1="48750" y1="42583" x2="51333" y2="60250"/>
                        <a14:foregroundMark x1="51667" y1="71250" x2="50167" y2="52500"/>
                        <a14:foregroundMark x1="45750" y1="41167" x2="46167" y2="56167"/>
                        <a14:foregroundMark x1="50583" y1="40750" x2="56083" y2="58750"/>
                        <a14:foregroundMark x1="39917" y1="20250" x2="39917" y2="20250"/>
                        <a14:foregroundMark x1="54583" y1="46250" x2="59333" y2="56167"/>
                        <a14:foregroundMark x1="43917" y1="41167" x2="43917" y2="5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90012">
            <a:off x="10372709" y="5056383"/>
            <a:ext cx="1928981" cy="19289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0617" t="11114" r="10114" b="10190"/>
          <a:stretch/>
        </p:blipFill>
        <p:spPr>
          <a:xfrm rot="19984613">
            <a:off x="130277" y="634588"/>
            <a:ext cx="2034649" cy="165211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6439"/>
            <a:ext cx="12192000" cy="2575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48106" y="2852668"/>
            <a:ext cx="11711189" cy="31682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MX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159358" y="1195933"/>
            <a:ext cx="9699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rgbClr val="002060"/>
                </a:solidFill>
              </a:rPr>
              <a:t>Son agentes, factores </a:t>
            </a:r>
            <a:r>
              <a:rPr lang="es-CO" sz="2800" dirty="0">
                <a:solidFill>
                  <a:srgbClr val="002060"/>
                </a:solidFill>
              </a:rPr>
              <a:t>o circunstancia que puede causar daño con o sin contacto</a:t>
            </a:r>
            <a:r>
              <a:rPr lang="es-CO" sz="2800" dirty="0" smtClean="0">
                <a:solidFill>
                  <a:srgbClr val="002060"/>
                </a:solidFill>
              </a:rPr>
              <a:t>.</a:t>
            </a:r>
            <a:endParaRPr 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31519" y="263482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Físico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72287154"/>
              </p:ext>
            </p:extLst>
          </p:nvPr>
        </p:nvGraphicFramePr>
        <p:xfrm>
          <a:off x="448615" y="1790164"/>
          <a:ext cx="11526590" cy="4654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9121" y="4715720"/>
            <a:ext cx="2093219" cy="20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6439"/>
            <a:ext cx="12192000" cy="2575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48106" y="2852668"/>
            <a:ext cx="11711189" cy="31682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MX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40405" y="1081288"/>
            <a:ext cx="11711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2060"/>
                </a:solidFill>
              </a:rPr>
              <a:t>Exposición </a:t>
            </a:r>
            <a:r>
              <a:rPr lang="es-ES" sz="2800" dirty="0">
                <a:solidFill>
                  <a:srgbClr val="002060"/>
                </a:solidFill>
              </a:rPr>
              <a:t>no controlada a agentes químicos la cual puede producir efectos agudos o crónicos y la aparición de enfermedades</a:t>
            </a:r>
            <a:endParaRPr 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31519" y="263482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Químico 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963928834"/>
              </p:ext>
            </p:extLst>
          </p:nvPr>
        </p:nvGraphicFramePr>
        <p:xfrm>
          <a:off x="-505138" y="2150771"/>
          <a:ext cx="7330941" cy="470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55" b="86765" l="26144" r="73366">
                        <a14:foregroundMark x1="38725" y1="17484" x2="31209" y2="76471"/>
                        <a14:foregroundMark x1="35948" y1="80065" x2="59150" y2="32516"/>
                        <a14:foregroundMark x1="42157" y1="32026" x2="67157" y2="76471"/>
                        <a14:foregroundMark x1="62582" y1="21078" x2="50327" y2="23366"/>
                      </a14:backgroundRemoval>
                    </a14:imgEffect>
                  </a14:imgLayer>
                </a14:imgProps>
              </a:ext>
            </a:extLst>
          </a:blip>
          <a:srcRect l="26507" t="15037" r="26212" b="14043"/>
          <a:stretch/>
        </p:blipFill>
        <p:spPr>
          <a:xfrm>
            <a:off x="1571223" y="2410304"/>
            <a:ext cx="798490" cy="119773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/>
          <a:srcRect l="26065" t="11770" r="27925" b="21742"/>
          <a:stretch/>
        </p:blipFill>
        <p:spPr>
          <a:xfrm>
            <a:off x="4065573" y="3884598"/>
            <a:ext cx="609458" cy="126695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250" b="67000" l="4875" r="46250"/>
                    </a14:imgEffect>
                  </a14:imgLayer>
                </a14:imgProps>
              </a:ext>
            </a:extLst>
          </a:blip>
          <a:srcRect l="4986" t="32212" r="53606" b="32634"/>
          <a:stretch/>
        </p:blipFill>
        <p:spPr>
          <a:xfrm rot="20019142">
            <a:off x="10216106" y="5147608"/>
            <a:ext cx="1738648" cy="147607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740271" y="2576832"/>
            <a:ext cx="44766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Afectaciones visuales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Intoxicaciones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Quemaduras de piel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Afectaciones respiratorias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Dermatitis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Irritaciones </a:t>
            </a:r>
            <a:endParaRPr lang="es-CO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ibujo de Bote de pintura pintado por en Dibujos.net el día 08-07-15 a las  19:00:47. Imprime, pinta o colorea tus propios dibujos!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6" b="99574" l="22000" r="76167">
                        <a14:foregroundMark x1="27667" y1="25532" x2="28333" y2="59149"/>
                        <a14:foregroundMark x1="40500" y1="29787" x2="44667" y2="62128"/>
                        <a14:foregroundMark x1="44167" y1="30638" x2="48167" y2="54681"/>
                        <a14:foregroundMark x1="26500" y1="28936" x2="27000" y2="57447"/>
                        <a14:foregroundMark x1="33167" y1="61277" x2="35833" y2="79149"/>
                        <a14:foregroundMark x1="31000" y1="42553" x2="34500" y2="74255"/>
                        <a14:foregroundMark x1="51833" y1="23191" x2="49333" y2="52766"/>
                        <a14:foregroundMark x1="45500" y1="24043" x2="48167" y2="63191"/>
                        <a14:foregroundMark x1="72500" y1="64681" x2="54000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r="23850"/>
          <a:stretch/>
        </p:blipFill>
        <p:spPr bwMode="auto">
          <a:xfrm>
            <a:off x="1442434" y="5410713"/>
            <a:ext cx="1352282" cy="142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6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6439"/>
            <a:ext cx="12192000" cy="2575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48106" y="2852668"/>
            <a:ext cx="11711189" cy="31682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MX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1519" y="1024725"/>
            <a:ext cx="11711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2060"/>
                </a:solidFill>
              </a:rPr>
              <a:t>Es la combinación de los movimientos del cuerpo, con las herramientas para </a:t>
            </a:r>
            <a:r>
              <a:rPr lang="es-ES" sz="2800" dirty="0">
                <a:solidFill>
                  <a:srgbClr val="002060"/>
                </a:solidFill>
              </a:rPr>
              <a:t>la </a:t>
            </a:r>
            <a:r>
              <a:rPr lang="es-ES" sz="2800" dirty="0" smtClean="0">
                <a:solidFill>
                  <a:srgbClr val="002060"/>
                </a:solidFill>
              </a:rPr>
              <a:t>ejecución de una actividad laboral.</a:t>
            </a:r>
            <a:r>
              <a:rPr lang="es-ES" sz="2800" dirty="0">
                <a:solidFill>
                  <a:srgbClr val="002060"/>
                </a:solidFill>
              </a:rPr>
              <a:t> </a:t>
            </a:r>
            <a:endParaRPr 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31519" y="181667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Biomecánico 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12501470"/>
              </p:ext>
            </p:extLst>
          </p:nvPr>
        </p:nvGraphicFramePr>
        <p:xfrm>
          <a:off x="-2975082" y="1643269"/>
          <a:ext cx="12543152" cy="6748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187" y="4280451"/>
            <a:ext cx="2854813" cy="234729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187113" y="2266946"/>
            <a:ext cx="447662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Dolores musculares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Fatiga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Cansancio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Dolores lumbares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Afectaciones musculo esqueléticas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Túnel carpo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Bursitis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Manguito rotador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6439"/>
            <a:ext cx="12192000" cy="2575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48106" y="2852668"/>
            <a:ext cx="11711189" cy="31682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MX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1519" y="1132267"/>
            <a:ext cx="11711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2060"/>
                </a:solidFill>
              </a:rPr>
              <a:t>Condiciones locativas, herramientas y equipos utilizados para realizar la actividad. </a:t>
            </a:r>
            <a:endParaRPr 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31519" y="181667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Condiciones de Seguridad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568278441"/>
              </p:ext>
            </p:extLst>
          </p:nvPr>
        </p:nvGraphicFramePr>
        <p:xfrm>
          <a:off x="-1020430" y="1944948"/>
          <a:ext cx="11711189" cy="529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132,121 imágenes, fotos de stock, objetos en 3D y vectores sobre Accidente  dibujo | Shuttersto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53183" r="54722" b="8958"/>
          <a:stretch/>
        </p:blipFill>
        <p:spPr bwMode="auto">
          <a:xfrm>
            <a:off x="3398050" y="4932609"/>
            <a:ext cx="1351746" cy="14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l="54464" t="52538" r="14218" b="9016"/>
          <a:stretch/>
        </p:blipFill>
        <p:spPr>
          <a:xfrm>
            <a:off x="4892180" y="2444400"/>
            <a:ext cx="1479262" cy="18159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89" b="97778" l="58167" r="71583">
                        <a14:foregroundMark x1="65083" y1="77185" x2="64417" y2="79556"/>
                        <a14:foregroundMark x1="59917" y1="90074" x2="59000" y2="90667"/>
                        <a14:foregroundMark x1="61333" y1="88593" x2="59083" y2="90074"/>
                        <a14:foregroundMark x1="63917" y1="90667" x2="61333" y2="90667"/>
                      </a14:backgroundRemoval>
                    </a14:imgEffect>
                  </a14:imgLayer>
                </a14:imgProps>
              </a:ext>
            </a:extLst>
          </a:blip>
          <a:srcRect l="58300" t="73186" r="28292" b="1574"/>
          <a:stretch/>
        </p:blipFill>
        <p:spPr>
          <a:xfrm>
            <a:off x="6242347" y="3506385"/>
            <a:ext cx="1532587" cy="1622738"/>
          </a:xfrm>
          <a:prstGeom prst="rect">
            <a:avLst/>
          </a:prstGeom>
        </p:spPr>
      </p:pic>
      <p:pic>
        <p:nvPicPr>
          <p:cNvPr id="6150" name="Picture 6" descr="Qué hacer en caso de accidente laboral?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889" b="96000" l="72417" r="86750">
                        <a14:foregroundMark x1="82667" y1="88593" x2="82667" y2="88593"/>
                        <a14:foregroundMark x1="81917" y1="90519" x2="81917" y2="90519"/>
                        <a14:foregroundMark x1="84250" y1="91704" x2="83917" y2="87704"/>
                        <a14:foregroundMark x1="84583" y1="85630" x2="85750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42" t="68833" r="13361" b="3724"/>
          <a:stretch/>
        </p:blipFill>
        <p:spPr bwMode="auto">
          <a:xfrm>
            <a:off x="6371442" y="4932609"/>
            <a:ext cx="1274399" cy="13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8474791" y="2086374"/>
            <a:ext cx="47384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Torceduras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Esguinces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Aplastamiento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Electrocución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Electrocutamiento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Amputación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Muerte </a:t>
            </a:r>
          </a:p>
          <a:p>
            <a:endParaRPr lang="es-CO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61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6439"/>
            <a:ext cx="12192000" cy="2575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48106" y="2852668"/>
            <a:ext cx="11711189" cy="31682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MX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1519" y="1024725"/>
            <a:ext cx="11711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2060"/>
                </a:solidFill>
              </a:rPr>
              <a:t>Condiciones directamente </a:t>
            </a:r>
            <a:r>
              <a:rPr lang="es-ES" sz="2800" dirty="0">
                <a:solidFill>
                  <a:srgbClr val="002060"/>
                </a:solidFill>
              </a:rPr>
              <a:t>relacionadas con la organización del </a:t>
            </a:r>
            <a:r>
              <a:rPr lang="es-ES" sz="2800" dirty="0" smtClean="0">
                <a:solidFill>
                  <a:srgbClr val="002060"/>
                </a:solidFill>
              </a:rPr>
              <a:t>trabajo que pueden afectar el normal desarrollo </a:t>
            </a:r>
            <a:r>
              <a:rPr lang="es-ES" sz="2800" dirty="0">
                <a:solidFill>
                  <a:srgbClr val="002060"/>
                </a:solidFill>
              </a:rPr>
              <a:t>del trabajo y la salud del </a:t>
            </a:r>
            <a:r>
              <a:rPr lang="es-ES" sz="2800" dirty="0" smtClean="0">
                <a:solidFill>
                  <a:srgbClr val="002060"/>
                </a:solidFill>
              </a:rPr>
              <a:t>trabajador. </a:t>
            </a:r>
            <a:endParaRPr 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31519" y="181667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Psicosocial 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38560053"/>
              </p:ext>
            </p:extLst>
          </p:nvPr>
        </p:nvGraphicFramePr>
        <p:xfrm>
          <a:off x="847144" y="769633"/>
          <a:ext cx="103574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331519" y="5203061"/>
            <a:ext cx="47384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Dolor de cabeza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Dolores musculares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Afectaciones estomacales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241" y="4750371"/>
            <a:ext cx="3312822" cy="19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6439"/>
            <a:ext cx="12192000" cy="2575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48106" y="2852668"/>
            <a:ext cx="11711189" cy="31682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MX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1519" y="1104997"/>
            <a:ext cx="11711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2060"/>
                </a:solidFill>
              </a:rPr>
              <a:t>Son aquellos que tienen sus origen en fenómenos naturales (factores geográficos y </a:t>
            </a:r>
            <a:r>
              <a:rPr lang="es-ES" sz="2800" dirty="0" smtClean="0">
                <a:solidFill>
                  <a:srgbClr val="002060"/>
                </a:solidFill>
              </a:rPr>
              <a:t>meteorológicos. Dado </a:t>
            </a:r>
            <a:r>
              <a:rPr lang="es-ES" sz="2800" dirty="0">
                <a:solidFill>
                  <a:srgbClr val="002060"/>
                </a:solidFill>
              </a:rPr>
              <a:t>su origen, la presencia de esta clase de riesgos está condicionada </a:t>
            </a:r>
            <a:r>
              <a:rPr lang="es-ES" sz="2800" dirty="0" smtClean="0">
                <a:solidFill>
                  <a:srgbClr val="002060"/>
                </a:solidFill>
              </a:rPr>
              <a:t>por las </a:t>
            </a:r>
            <a:r>
              <a:rPr lang="es-ES" sz="2800" dirty="0">
                <a:solidFill>
                  <a:srgbClr val="002060"/>
                </a:solidFill>
              </a:rPr>
              <a:t>características particulares de cada región.</a:t>
            </a:r>
            <a:endParaRPr 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31519" y="181667"/>
            <a:ext cx="1186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Fenómenos Naturales 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779991670"/>
              </p:ext>
            </p:extLst>
          </p:nvPr>
        </p:nvGraphicFramePr>
        <p:xfrm>
          <a:off x="246844" y="698799"/>
          <a:ext cx="11612451" cy="5322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666370" y="4031084"/>
            <a:ext cx="47384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Torceduras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Esguinces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Aplastamiento</a:t>
            </a:r>
            <a:endParaRPr lang="es-CO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Muerte</a:t>
            </a:r>
            <a:endParaRPr lang="es-CO" sz="26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692" y1="59615" x2="24615" y2="61615"/>
                        <a14:foregroundMark x1="29308" y1="50923" x2="29308" y2="50923"/>
                        <a14:foregroundMark x1="25000" y1="41538" x2="25000" y2="41538"/>
                        <a14:foregroundMark x1="47385" y1="24462" x2="47385" y2="47923"/>
                        <a14:foregroundMark x1="48769" y1="22769" x2="63154" y2="34846"/>
                        <a14:foregroundMark x1="47769" y1="23154" x2="36000" y2="37154"/>
                        <a14:foregroundMark x1="72231" y1="49615" x2="72231" y2="49615"/>
                        <a14:foregroundMark x1="60846" y1="56308" x2="57462" y2="60308"/>
                        <a14:foregroundMark x1="57462" y1="66000" x2="53462" y2="65692"/>
                        <a14:foregroundMark x1="54769" y1="73692" x2="51462" y2="79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3895" y="3837759"/>
            <a:ext cx="3020241" cy="30202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5167" y="4232070"/>
            <a:ext cx="3270965" cy="22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373145" y="4265911"/>
            <a:ext cx="4965236" cy="2189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599910" y="4265911"/>
            <a:ext cx="4965236" cy="2189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0999" y="1892764"/>
            <a:ext cx="1105007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Elementos de Protección Personal</a:t>
            </a:r>
            <a:endParaRPr lang="es-ES" sz="8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65" y="4447309"/>
            <a:ext cx="11430000" cy="21700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0275" t="21787" r="11133" b="47403"/>
          <a:stretch/>
        </p:blipFill>
        <p:spPr>
          <a:xfrm>
            <a:off x="1" y="0"/>
            <a:ext cx="12191999" cy="18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695931" y="201706"/>
            <a:ext cx="1149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Elementos de Protección Personal</a:t>
            </a:r>
            <a:endParaRPr lang="es-CO" sz="54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985386538"/>
              </p:ext>
            </p:extLst>
          </p:nvPr>
        </p:nvGraphicFramePr>
        <p:xfrm>
          <a:off x="695931" y="1125036"/>
          <a:ext cx="11295529" cy="1942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939467"/>
              </p:ext>
            </p:extLst>
          </p:nvPr>
        </p:nvGraphicFramePr>
        <p:xfrm>
          <a:off x="857293" y="3301173"/>
          <a:ext cx="11016460" cy="21082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581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33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04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610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/>
                        <a:t>                   Protección Respiratoria</a:t>
                      </a:r>
                      <a:r>
                        <a:rPr lang="es-ES" baseline="0" dirty="0"/>
                        <a:t> </a:t>
                      </a:r>
                      <a:endParaRPr lang="es-CO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Protección </a:t>
                      </a:r>
                      <a:r>
                        <a:rPr lang="es-ES" dirty="0" smtClean="0"/>
                        <a:t>Manos</a:t>
                      </a:r>
                      <a:endParaRPr lang="es-CO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Protección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smtClean="0"/>
                        <a:t>Cuerpo</a:t>
                      </a:r>
                      <a:endParaRPr lang="es-CO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Tapabocas </a:t>
                      </a:r>
                      <a:r>
                        <a:rPr lang="es-ES" dirty="0" smtClean="0"/>
                        <a:t>Lavable </a:t>
                      </a:r>
                      <a:r>
                        <a:rPr lang="es-ES" dirty="0"/>
                        <a:t>o </a:t>
                      </a:r>
                      <a:r>
                        <a:rPr lang="es-ES" dirty="0" smtClean="0"/>
                        <a:t>Quirúrgico</a:t>
                      </a:r>
                      <a:r>
                        <a:rPr lang="es-ES" baseline="0" dirty="0" smtClean="0"/>
                        <a:t> </a:t>
                      </a:r>
                      <a:endParaRPr lang="es-ES" baseline="0" dirty="0"/>
                    </a:p>
                    <a:p>
                      <a:endParaRPr lang="es-CO" dirty="0">
                        <a:solidFill>
                          <a:srgbClr val="6600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>
                        <a:solidFill>
                          <a:srgbClr val="6600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Guantes</a:t>
                      </a:r>
                    </a:p>
                    <a:p>
                      <a:endParaRPr lang="es-CO" dirty="0" smtClean="0">
                        <a:solidFill>
                          <a:srgbClr val="6600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s-CO" dirty="0" smtClean="0">
                        <a:solidFill>
                          <a:srgbClr val="6600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s-CO" dirty="0" smtClean="0">
                        <a:solidFill>
                          <a:srgbClr val="6600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s-CO" dirty="0" smtClean="0">
                        <a:solidFill>
                          <a:srgbClr val="6600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s-CO" dirty="0">
                        <a:solidFill>
                          <a:srgbClr val="6600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Petos PVC</a:t>
                      </a:r>
                    </a:p>
                    <a:p>
                      <a:pPr algn="ctr"/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13542" t="28342" r="19277" b="23262"/>
          <a:stretch/>
        </p:blipFill>
        <p:spPr>
          <a:xfrm>
            <a:off x="1290956" y="4126632"/>
            <a:ext cx="887506" cy="7760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5555" y="4011852"/>
            <a:ext cx="1209593" cy="100559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/>
          <a:srcRect l="7124" t="8589" r="9425" b="8589"/>
          <a:stretch/>
        </p:blipFill>
        <p:spPr>
          <a:xfrm>
            <a:off x="5977544" y="4126632"/>
            <a:ext cx="1028564" cy="102083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0"/>
          <a:srcRect l="44740" t="17879" r="21731" b="25098"/>
          <a:stretch/>
        </p:blipFill>
        <p:spPr>
          <a:xfrm>
            <a:off x="10509162" y="3673846"/>
            <a:ext cx="672794" cy="147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1094618" y="141667"/>
            <a:ext cx="105952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Responsabilidades Trabajadores </a:t>
            </a:r>
            <a:endParaRPr lang="es-ES" sz="6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8691" t="34815" r="69335" b="37016"/>
          <a:stretch/>
        </p:blipFill>
        <p:spPr>
          <a:xfrm>
            <a:off x="824248" y="1352281"/>
            <a:ext cx="2691684" cy="19399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4427" t="32878" r="37759" b="38601"/>
          <a:stretch/>
        </p:blipFill>
        <p:spPr>
          <a:xfrm>
            <a:off x="4043965" y="1205858"/>
            <a:ext cx="3618963" cy="20863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64419" t="33583" r="10934" b="38952"/>
          <a:stretch/>
        </p:blipFill>
        <p:spPr>
          <a:xfrm>
            <a:off x="8358389" y="1283131"/>
            <a:ext cx="3206839" cy="20091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7503" t="27597" r="67850" b="43178"/>
          <a:stretch/>
        </p:blipFill>
        <p:spPr>
          <a:xfrm>
            <a:off x="824248" y="3992451"/>
            <a:ext cx="3206841" cy="213789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32843" t="26013" r="41817" b="43882"/>
          <a:stretch/>
        </p:blipFill>
        <p:spPr>
          <a:xfrm>
            <a:off x="4552749" y="3928058"/>
            <a:ext cx="3296993" cy="220228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58875" t="28830" r="12122" b="43530"/>
          <a:stretch/>
        </p:blipFill>
        <p:spPr>
          <a:xfrm>
            <a:off x="8371402" y="4216026"/>
            <a:ext cx="3524510" cy="18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373145" y="4265911"/>
            <a:ext cx="4965236" cy="2189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599910" y="4265911"/>
            <a:ext cx="4965236" cy="2189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409127" y="2975214"/>
            <a:ext cx="625913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Comités de Participación</a:t>
            </a:r>
            <a:endParaRPr lang="es-ES" sz="88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54" t="11549" r="1689" b="15776"/>
          <a:stretch/>
        </p:blipFill>
        <p:spPr>
          <a:xfrm>
            <a:off x="416425" y="2753474"/>
            <a:ext cx="4687906" cy="32438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0275" t="21787" r="11133" b="47403"/>
          <a:stretch/>
        </p:blipFill>
        <p:spPr>
          <a:xfrm>
            <a:off x="1" y="0"/>
            <a:ext cx="12191999" cy="18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1842" b="23024"/>
          <a:stretch/>
        </p:blipFill>
        <p:spPr>
          <a:xfrm>
            <a:off x="763543" y="489397"/>
            <a:ext cx="4518252" cy="186743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847988" y="73061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Actividades de Seguridad y Salud en el Trabajo, para prevenir accidentes de trabajo y enfermedades laborales. </a:t>
            </a:r>
            <a:endParaRPr lang="es-CO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138" y="2911761"/>
            <a:ext cx="4612094" cy="181848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975735" y="523794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Primera atención en caso de emergencia (Primeros auxilios, evacuación y manejo de fuegos)</a:t>
            </a:r>
            <a:endParaRPr lang="es-CO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articipa de las brigadas de emergencia UNICESMAG 2023 – Universidad CESMA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89" b="49815" l="35000" r="77656">
                        <a14:foregroundMark x1="40260" y1="30093" x2="40521" y2="33889"/>
                        <a14:foregroundMark x1="40313" y1="28056" x2="40313" y2="30648"/>
                        <a14:foregroundMark x1="39844" y1="27500" x2="39844" y2="27500"/>
                        <a14:foregroundMark x1="41719" y1="28241" x2="41719" y2="28241"/>
                        <a14:foregroundMark x1="43750" y1="29352" x2="43750" y2="29352"/>
                        <a14:foregroundMark x1="47083" y1="29630" x2="47083" y2="29630"/>
                        <a14:foregroundMark x1="49219" y1="30278" x2="49219" y2="30278"/>
                        <a14:foregroundMark x1="54740" y1="29074" x2="54740" y2="29074"/>
                        <a14:foregroundMark x1="56771" y1="29259" x2="56771" y2="29259"/>
                        <a14:foregroundMark x1="60885" y1="28519" x2="60885" y2="28519"/>
                        <a14:foregroundMark x1="67292" y1="30370" x2="67292" y2="30370"/>
                        <a14:foregroundMark x1="66563" y1="29907" x2="66563" y2="29907"/>
                        <a14:foregroundMark x1="69219" y1="29630" x2="69219" y2="29630"/>
                        <a14:foregroundMark x1="71042" y1="41667" x2="71198" y2="41667"/>
                        <a14:foregroundMark x1="74635" y1="39259" x2="74635" y2="39259"/>
                        <a14:foregroundMark x1="68333" y1="39352" x2="68333" y2="39352"/>
                        <a14:foregroundMark x1="62865" y1="41111" x2="62865" y2="41111"/>
                        <a14:foregroundMark x1="59896" y1="41481" x2="59896" y2="41481"/>
                        <a14:foregroundMark x1="55885" y1="39815" x2="55729" y2="40000"/>
                        <a14:foregroundMark x1="50677" y1="41204" x2="50521" y2="41481"/>
                        <a14:foregroundMark x1="47604" y1="42130" x2="47604" y2="42130"/>
                        <a14:foregroundMark x1="36719" y1="43333" x2="36719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42" t="26716" r="22367" b="50278"/>
          <a:stretch/>
        </p:blipFill>
        <p:spPr bwMode="auto">
          <a:xfrm>
            <a:off x="1190831" y="4997003"/>
            <a:ext cx="4203714" cy="127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040980" y="355886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Actividades de Convivencia Laboral y Prevención de Acoso Laboral</a:t>
            </a:r>
            <a:endParaRPr lang="es-CO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0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373145" y="4265911"/>
            <a:ext cx="4965236" cy="2189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599910" y="4265911"/>
            <a:ext cx="4965236" cy="2189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48" y="2770768"/>
            <a:ext cx="9525000" cy="36861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10275" t="21787" r="11133" b="47403"/>
          <a:stretch/>
        </p:blipFill>
        <p:spPr>
          <a:xfrm>
            <a:off x="1" y="0"/>
            <a:ext cx="12191999" cy="18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1094618" y="141667"/>
            <a:ext cx="105952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Responsabilidades Trabajadores </a:t>
            </a:r>
            <a:endParaRPr lang="es-ES" sz="6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404" t="23548" r="66365" b="44586"/>
          <a:stretch/>
        </p:blipFill>
        <p:spPr>
          <a:xfrm>
            <a:off x="624790" y="1758264"/>
            <a:ext cx="3129566" cy="21375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011" t="22667" r="35482" b="45291"/>
          <a:stretch/>
        </p:blipFill>
        <p:spPr>
          <a:xfrm>
            <a:off x="4316574" y="1758264"/>
            <a:ext cx="3535415" cy="223418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7305" t="56471" r="62505" b="11135"/>
          <a:stretch/>
        </p:blipFill>
        <p:spPr>
          <a:xfrm>
            <a:off x="8414207" y="1758264"/>
            <a:ext cx="3703407" cy="223418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37396" t="47139" r="11628" b="21171"/>
          <a:stretch/>
        </p:blipFill>
        <p:spPr>
          <a:xfrm>
            <a:off x="2871989" y="4314422"/>
            <a:ext cx="6632620" cy="231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2356835" y="1161515"/>
            <a:ext cx="8834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COMPROMISOS DE LA EMPRESA PARA EL 2024 </a:t>
            </a:r>
            <a:endParaRPr lang="es-CO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C0BE905-C4CC-3E62-CC42-A233594CC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76" y="1501681"/>
            <a:ext cx="1482800" cy="14828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95F27C50-2F25-EB1C-9F37-4935F982BF81}"/>
              </a:ext>
            </a:extLst>
          </p:cNvPr>
          <p:cNvSpPr txBox="1"/>
          <p:nvPr/>
        </p:nvSpPr>
        <p:spPr>
          <a:xfrm>
            <a:off x="2192076" y="1877706"/>
            <a:ext cx="9653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C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dar cumplimiento a la normatividad nacional vigente aplicable en materia de riesgos laborales</a:t>
            </a:r>
          </a:p>
        </p:txBody>
      </p:sp>
      <p:sp>
        <p:nvSpPr>
          <p:cNvPr id="8" name="AutoShape 2" descr="🥇 Asignación de Recursos del SG-SST (+ PRESUPUESTO) » SM">
            <a:extLst>
              <a:ext uri="{FF2B5EF4-FFF2-40B4-BE49-F238E27FC236}">
                <a16:creationId xmlns="" xmlns:a16="http://schemas.microsoft.com/office/drawing/2014/main" id="{27CE0B10-50BC-5FF9-B010-4D16369A72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28" name="Picture 4" descr="🥇 Asignación de Recursos del SG-SST (+ PRESUPUESTO) » SM">
            <a:extLst>
              <a:ext uri="{FF2B5EF4-FFF2-40B4-BE49-F238E27FC236}">
                <a16:creationId xmlns="" xmlns:a16="http://schemas.microsoft.com/office/drawing/2014/main" id="{FD565F01-2113-C02A-96A0-A7794D655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06" b="79879" l="24752" r="41305">
                        <a14:foregroundMark x1="24856" y1="49017" x2="24856" y2="49017"/>
                        <a14:foregroundMark x1="37598" y1="58094" x2="38277" y2="75946"/>
                        <a14:foregroundMark x1="35039" y1="49924" x2="35144" y2="80030"/>
                        <a14:foregroundMark x1="34256" y1="50983" x2="33681" y2="78517"/>
                        <a14:foregroundMark x1="38172" y1="50227" x2="39060" y2="77458"/>
                        <a14:foregroundMark x1="40313" y1="77458" x2="37180" y2="70045"/>
                        <a14:foregroundMark x1="37180" y1="70045" x2="34935" y2="60061"/>
                        <a14:foregroundMark x1="34935" y1="75189" x2="40157" y2="65356"/>
                        <a14:foregroundMark x1="40157" y1="65356" x2="40992" y2="62330"/>
                        <a14:foregroundMark x1="36606" y1="54463" x2="37963" y2="75492"/>
                        <a14:foregroundMark x1="37963" y1="75492" x2="38277" y2="78517"/>
                        <a14:foregroundMark x1="40418" y1="76248" x2="40836" y2="57035"/>
                        <a14:foregroundMark x1="37389" y1="54160" x2="38642" y2="62632"/>
                        <a14:foregroundMark x1="37389" y1="53858" x2="37493" y2="67171"/>
                        <a14:foregroundMark x1="35039" y1="75492" x2="40836" y2="78215"/>
                        <a14:foregroundMark x1="41097" y1="78215" x2="41305" y2="61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60" t="24643" r="56791" b="17309"/>
          <a:stretch/>
        </p:blipFill>
        <p:spPr bwMode="auto">
          <a:xfrm>
            <a:off x="2497941" y="2763974"/>
            <a:ext cx="1351129" cy="134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1DE60B66-2565-2659-B17D-B5D5E80ACD0D}"/>
              </a:ext>
            </a:extLst>
          </p:cNvPr>
          <p:cNvSpPr txBox="1"/>
          <p:nvPr/>
        </p:nvSpPr>
        <p:spPr>
          <a:xfrm>
            <a:off x="3849070" y="3052852"/>
            <a:ext cx="6877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destinar recursos físicos, tecnológicos y humanos para dar cumplimiento a las actividades de SST. </a:t>
            </a:r>
          </a:p>
        </p:txBody>
      </p:sp>
      <p:sp>
        <p:nvSpPr>
          <p:cNvPr id="10" name="AutoShape 6" descr="Lasure Sikkens Cetol Bl Opaque Conditionnement 5l - Identify Hazard Clipart  (#5341303) - PinClipart">
            <a:extLst>
              <a:ext uri="{FF2B5EF4-FFF2-40B4-BE49-F238E27FC236}">
                <a16:creationId xmlns="" xmlns:a16="http://schemas.microsoft.com/office/drawing/2014/main" id="{88D62901-3F10-4D27-404D-345AA4B966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AutoShape 8" descr="Lasure Sikkens Cetol Bl Opaque Conditionnement 5l - Identify Hazard Clipart  (#5341303) - PinClipart">
            <a:extLst>
              <a:ext uri="{FF2B5EF4-FFF2-40B4-BE49-F238E27FC236}">
                <a16:creationId xmlns="" xmlns:a16="http://schemas.microsoft.com/office/drawing/2014/main" id="{3C40D292-A9EC-B33A-E8D3-20A42ABCF7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4" name="Picture 10" descr="Lasure Sikkens Cetol Bl Opaque Conditionnement 5l - Identify Hazard Clipart  (#5341303) - PinClipart">
            <a:extLst>
              <a:ext uri="{FF2B5EF4-FFF2-40B4-BE49-F238E27FC236}">
                <a16:creationId xmlns="" xmlns:a16="http://schemas.microsoft.com/office/drawing/2014/main" id="{2075982A-10C9-9EE1-4F5A-1689E87DD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7614" y1="85193" x2="68409" y2="86159"/>
                        <a14:backgroundMark x1="68409" y1="86159" x2="79205" y2="85622"/>
                        <a14:backgroundMark x1="82500" y1="82189" x2="74318" y2="88734"/>
                        <a14:backgroundMark x1="20795" y1="41953" x2="20795" y2="4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6" t="11940" r="15288" b="13114"/>
          <a:stretch/>
        </p:blipFill>
        <p:spPr bwMode="auto">
          <a:xfrm>
            <a:off x="820445" y="4066670"/>
            <a:ext cx="1287039" cy="131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F0455657-CA25-FD53-02DC-EE07C5D341C4}"/>
              </a:ext>
            </a:extLst>
          </p:cNvPr>
          <p:cNvSpPr txBox="1"/>
          <p:nvPr/>
        </p:nvSpPr>
        <p:spPr>
          <a:xfrm>
            <a:off x="2118319" y="4367980"/>
            <a:ext cx="9983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identificar los peligros en los puestos de trabajo e intervenirlos para que no se conviertan en accidentes de trabajo o enfermedades laborales</a:t>
            </a:r>
          </a:p>
        </p:txBody>
      </p:sp>
      <p:pic>
        <p:nvPicPr>
          <p:cNvPr id="1036" name="Picture 12" descr="Vector de icono de educación de capacitación en ilustración de dibujos  animados de seminario de personas de estilo cómico | Vector Premium">
            <a:extLst>
              <a:ext uri="{FF2B5EF4-FFF2-40B4-BE49-F238E27FC236}">
                <a16:creationId xmlns="" xmlns:a16="http://schemas.microsoft.com/office/drawing/2014/main" id="{37E77516-70C0-3915-05FE-E8BB66257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11719" r="8158" b="12062"/>
          <a:stretch/>
        </p:blipFill>
        <p:spPr bwMode="auto">
          <a:xfrm>
            <a:off x="9439349" y="5404187"/>
            <a:ext cx="1287039" cy="117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658858" y="5543126"/>
            <a:ext cx="8525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realizar actividades y capacitaciones enfocadas en la prevención de accidentes de trabajo y desarrollo de enfermedades laborales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s-CO" dirty="0"/>
          </a:p>
        </p:txBody>
      </p:sp>
      <p:sp>
        <p:nvSpPr>
          <p:cNvPr id="13" name="Rectángulo 12"/>
          <p:cNvSpPr/>
          <p:nvPr/>
        </p:nvSpPr>
        <p:spPr>
          <a:xfrm>
            <a:off x="1955783" y="-12407"/>
            <a:ext cx="8585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Política de Seguridad y Salud 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43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2629338" y="1249754"/>
            <a:ext cx="95626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CONVIVAMOS SEGURIDAD PRIVADA LTDA. </a:t>
            </a:r>
            <a:r>
              <a:rPr lang="es-MX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quiere </a:t>
            </a:r>
            <a:r>
              <a:rPr lang="es-MX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lograr para el año </a:t>
            </a:r>
            <a:r>
              <a:rPr lang="es-MX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s-CO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DEA671C5-569F-3A06-6951-39A97B97EA58}"/>
              </a:ext>
            </a:extLst>
          </p:cNvPr>
          <p:cNvSpPr txBox="1"/>
          <p:nvPr/>
        </p:nvSpPr>
        <p:spPr>
          <a:xfrm>
            <a:off x="2882693" y="2463820"/>
            <a:ext cx="850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s-CO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C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Disminuir los accidentes de trabajo presentados en el año 2023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52D8833-2D19-7E71-DC28-32E19D8AD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692" y1="56923" x2="87692" y2="56923"/>
                        <a14:foregroundMark x1="79538" y1="53769" x2="79538" y2="53769"/>
                      </a14:backgroundRemoval>
                    </a14:imgEffect>
                  </a14:imgLayer>
                </a14:imgProps>
              </a:ext>
            </a:extLst>
          </a:blip>
          <a:srcRect l="10266" t="11953" r="6678" b="18806"/>
          <a:stretch/>
        </p:blipFill>
        <p:spPr>
          <a:xfrm>
            <a:off x="1132764" y="1522762"/>
            <a:ext cx="1542197" cy="12856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42A5B784-89A2-289F-A2FA-349D8DA541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3848" l="9969" r="94289">
                        <a14:foregroundMark x1="24299" y1="79199" x2="23572" y2="93945"/>
                        <a14:foregroundMark x1="90654" y1="80566" x2="93666" y2="93164"/>
                        <a14:foregroundMark x1="94081" y1="71484" x2="94289" y2="72656"/>
                      </a14:backgroundRemoval>
                    </a14:imgEffect>
                  </a14:imgLayer>
                </a14:imgProps>
              </a:ext>
            </a:extLst>
          </a:blip>
          <a:srcRect l="8265" t="13488" r="2740" b="4876"/>
          <a:stretch/>
        </p:blipFill>
        <p:spPr>
          <a:xfrm>
            <a:off x="824082" y="3220871"/>
            <a:ext cx="1318078" cy="128568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BBD1133D-72A2-FF14-372A-90A8A276C6C4}"/>
              </a:ext>
            </a:extLst>
          </p:cNvPr>
          <p:cNvSpPr txBox="1"/>
          <p:nvPr/>
        </p:nvSpPr>
        <p:spPr>
          <a:xfrm>
            <a:off x="2314127" y="3514449"/>
            <a:ext cx="9264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s-CO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C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Responder pronta y efectivamente ante las situaciones de emergencia, accidentes e incidentes que se presenten en la empresa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6D435EBD-BB38-FE9A-BE50-3E154E701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397" y="4666960"/>
            <a:ext cx="1815153" cy="181515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6609082-B6B3-D775-8462-5863B332DE12}"/>
              </a:ext>
            </a:extLst>
          </p:cNvPr>
          <p:cNvSpPr txBox="1"/>
          <p:nvPr/>
        </p:nvSpPr>
        <p:spPr>
          <a:xfrm>
            <a:off x="824082" y="5109632"/>
            <a:ext cx="782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s-CO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s-C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Implementar sistemas de vigilancia epidemiológica de acuerdo con los peligros identificados en las condiciones de salud de los trabajadores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560301" y="68382"/>
            <a:ext cx="9216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Objetivos de Seguridad y Salud 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34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605307" y="1890934"/>
            <a:ext cx="11307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Dentro de las instalaciones destinadas por la empresa </a:t>
            </a:r>
            <a:r>
              <a:rPr lang="es-MX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CONVIVAMOS SEGURIDAD PRIVADA LTDA., </a:t>
            </a:r>
            <a:r>
              <a:rPr lang="es-MX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el desarrollo de sus actividades laborales esta </a:t>
            </a:r>
            <a:r>
              <a:rPr lang="es-MX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PROHIBIDO</a:t>
            </a:r>
            <a:endParaRPr lang="es-CO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dondear rectángulo de esquina del mismo lado 18"/>
          <p:cNvSpPr/>
          <p:nvPr/>
        </p:nvSpPr>
        <p:spPr>
          <a:xfrm>
            <a:off x="759854" y="3275603"/>
            <a:ext cx="2601532" cy="794121"/>
          </a:xfrm>
          <a:prstGeom prst="round2Same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VENDER</a:t>
            </a:r>
            <a:endParaRPr lang="es-CO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dondear rectángulo de esquina del mismo lado 19"/>
          <p:cNvSpPr/>
          <p:nvPr/>
        </p:nvSpPr>
        <p:spPr>
          <a:xfrm>
            <a:off x="759854" y="4457123"/>
            <a:ext cx="2601532" cy="794121"/>
          </a:xfrm>
          <a:prstGeom prst="round2Same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CONSUMIR</a:t>
            </a:r>
            <a:endParaRPr lang="es-CO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dondear rectángulo de esquina del mismo lado 20"/>
          <p:cNvSpPr/>
          <p:nvPr/>
        </p:nvSpPr>
        <p:spPr>
          <a:xfrm>
            <a:off x="759854" y="5681806"/>
            <a:ext cx="2601532" cy="794121"/>
          </a:xfrm>
          <a:prstGeom prst="round2Same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POSESIÓN </a:t>
            </a:r>
            <a:endParaRPr lang="es-CO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3361386" y="3585886"/>
            <a:ext cx="3116687" cy="12682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3361386" y="4854183"/>
            <a:ext cx="3116687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3361386" y="4854183"/>
            <a:ext cx="3116687" cy="12693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2"/>
          <a:srcRect r="68779" b="-349"/>
          <a:stretch/>
        </p:blipFill>
        <p:spPr>
          <a:xfrm>
            <a:off x="7147236" y="3177372"/>
            <a:ext cx="1024408" cy="1042662"/>
          </a:xfrm>
          <a:prstGeom prst="rect">
            <a:avLst/>
          </a:prstGeom>
        </p:spPr>
      </p:pic>
      <p:sp>
        <p:nvSpPr>
          <p:cNvPr id="30" name="Abrir llave 29"/>
          <p:cNvSpPr/>
          <p:nvPr/>
        </p:nvSpPr>
        <p:spPr>
          <a:xfrm>
            <a:off x="6644317" y="3168328"/>
            <a:ext cx="470722" cy="350292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CuadroTexto 30"/>
          <p:cNvSpPr txBox="1"/>
          <p:nvPr/>
        </p:nvSpPr>
        <p:spPr>
          <a:xfrm>
            <a:off x="8203841" y="3369273"/>
            <a:ext cx="313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Tabaco (Cigarrillo)</a:t>
            </a:r>
            <a:endParaRPr lang="es-CO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"/>
          <a:srcRect l="34601" t="7" r="34075" b="362"/>
          <a:stretch/>
        </p:blipFill>
        <p:spPr>
          <a:xfrm>
            <a:off x="7147236" y="4336603"/>
            <a:ext cx="1056606" cy="1064208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8243569" y="4457123"/>
            <a:ext cx="313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Bebidas Alcohólicas </a:t>
            </a:r>
            <a:endParaRPr lang="es-CO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"/>
          <a:srcRect l="67953" b="-349"/>
          <a:stretch/>
        </p:blipFill>
        <p:spPr>
          <a:xfrm>
            <a:off x="7147236" y="5488848"/>
            <a:ext cx="1056605" cy="1047704"/>
          </a:xfrm>
          <a:prstGeom prst="rect">
            <a:avLst/>
          </a:prstGeom>
        </p:spPr>
      </p:pic>
      <p:sp>
        <p:nvSpPr>
          <p:cNvPr id="36" name="CuadroTexto 35"/>
          <p:cNvSpPr txBox="1"/>
          <p:nvPr/>
        </p:nvSpPr>
        <p:spPr>
          <a:xfrm>
            <a:off x="8243568" y="5751090"/>
            <a:ext cx="366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Sustancias Psicoactivas</a:t>
            </a:r>
            <a:endParaRPr lang="es-CO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31519" y="32337"/>
            <a:ext cx="118604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Política Consumo Tabaco, Alcohol y Drogas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331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dondear rectángulo de esquina diagonal 2"/>
          <p:cNvSpPr/>
          <p:nvPr/>
        </p:nvSpPr>
        <p:spPr>
          <a:xfrm>
            <a:off x="570963" y="1819954"/>
            <a:ext cx="9601618" cy="1217106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Articulo 1. </a:t>
            </a:r>
            <a:r>
              <a:rPr lang="es-MX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CONVIVAMOS </a:t>
            </a:r>
            <a:r>
              <a:rPr lang="es-CO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CO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compromete a dar cumplimiento a las disposiciones legales vigentes, tendientes a garantizar los mecanismos que aseguren una adecuada y oportuna prevención de los accidentes laborales y enfermedades laborales</a:t>
            </a:r>
            <a:r>
              <a:rPr lang="es-CO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dondear rectángulo de esquina diagonal 21"/>
          <p:cNvSpPr/>
          <p:nvPr/>
        </p:nvSpPr>
        <p:spPr>
          <a:xfrm>
            <a:off x="605307" y="3387839"/>
            <a:ext cx="11050074" cy="965916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Articulo 2. </a:t>
            </a:r>
            <a:r>
              <a:rPr lang="es-MX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CONVIVAMOS </a:t>
            </a:r>
            <a:r>
              <a:rPr lang="es-CO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CO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obliga a promover y garantizar la constitución y funcionamiento del Comité Paritario de Seguridad y Salud en el Trabajo (COPASST) y Comité de Convivencia Laboral. </a:t>
            </a:r>
            <a:endParaRPr lang="es-CO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09BA33B-691D-0E89-73BB-6F0DDC183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581" y="1687107"/>
            <a:ext cx="1482800" cy="1482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F2C4FCF-CA86-3900-886A-CA31BB8D5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0" t="24299" r="23034" b="28375"/>
          <a:stretch/>
        </p:blipFill>
        <p:spPr>
          <a:xfrm>
            <a:off x="941694" y="4353874"/>
            <a:ext cx="4594869" cy="2008676"/>
          </a:xfrm>
          <a:prstGeom prst="rect">
            <a:avLst/>
          </a:prstGeom>
        </p:spPr>
      </p:pic>
      <p:pic>
        <p:nvPicPr>
          <p:cNvPr id="2050" name="Picture 2" descr="Comité de Convivencia Laboral | Universidad de Bogotá Jorge Tadeo Lozano">
            <a:extLst>
              <a:ext uri="{FF2B5EF4-FFF2-40B4-BE49-F238E27FC236}">
                <a16:creationId xmlns="" xmlns:a16="http://schemas.microsoft.com/office/drawing/2014/main" id="{D8A71665-BBAD-D980-AAAB-D977B9A7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71" y="4457798"/>
            <a:ext cx="4220657" cy="203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331519" y="-795"/>
            <a:ext cx="118604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Reglamento de Higiene y Seguridad Industrial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61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4034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dondear rectángulo de esquina diagonal 23"/>
          <p:cNvSpPr/>
          <p:nvPr/>
        </p:nvSpPr>
        <p:spPr>
          <a:xfrm>
            <a:off x="570963" y="2711681"/>
            <a:ext cx="6648703" cy="288272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Articulo 3. </a:t>
            </a:r>
            <a:r>
              <a:rPr lang="es-MX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CONVIVAMOS</a:t>
            </a:r>
            <a:r>
              <a:rPr lang="es-CO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O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compromete a destinar los recursos necesarios para desarrollar actividades como:</a:t>
            </a:r>
          </a:p>
          <a:p>
            <a:pPr algn="just"/>
            <a:endParaRPr lang="es-CO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arenR"/>
            </a:pPr>
            <a:r>
              <a:rPr lang="es-CO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Medicina Preventiva y del Trabajo</a:t>
            </a:r>
            <a:r>
              <a:rPr lang="es-CO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CO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Orientado a promover bienestar físico social y mental, previniendo la ocurrencia de accidentes de trabajo o el desarrollo de enfermedades laborales.</a:t>
            </a:r>
          </a:p>
          <a:p>
            <a:pPr marL="342900" indent="-342900" algn="just">
              <a:buAutoNum type="alphaLcParenR"/>
            </a:pPr>
            <a:endParaRPr lang="es-CO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arenR"/>
            </a:pPr>
            <a:r>
              <a:rPr lang="es-CO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Higiene y Seguridad Industrial</a:t>
            </a:r>
            <a:r>
              <a:rPr lang="es-CO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CO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Establecer las mejores condiciones de Saneamiento Básico Industrial y los procedimientos para eliminar o controlar los riesgos que se originen en los lugares de trabajo </a:t>
            </a:r>
            <a:endParaRPr lang="es-CO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C555284-BD8C-856F-1AB7-2AE15CC13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352" y="2115568"/>
            <a:ext cx="3957685" cy="395768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31519" y="-795"/>
            <a:ext cx="118604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Reglamento de Higiene y Seguridad Industrial</a:t>
            </a:r>
            <a:endParaRPr lang="es-E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83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1166</Words>
  <Application>Microsoft Office PowerPoint</Application>
  <PresentationFormat>Panorámica</PresentationFormat>
  <Paragraphs>240</Paragraphs>
  <Slides>32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Aharoni</vt:lpstr>
      <vt:lpstr>Arial</vt:lpstr>
      <vt:lpstr>Arial Rounded MT Bold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SG-SSDT</cp:lastModifiedBy>
  <cp:revision>274</cp:revision>
  <cp:lastPrinted>2024-02-16T19:00:47Z</cp:lastPrinted>
  <dcterms:created xsi:type="dcterms:W3CDTF">2022-05-05T16:23:04Z</dcterms:created>
  <dcterms:modified xsi:type="dcterms:W3CDTF">2024-02-16T19:01:17Z</dcterms:modified>
</cp:coreProperties>
</file>